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T Hoves Bold" charset="1" panose="02000003020000060003"/>
      <p:regular r:id="rId18"/>
    </p:embeddedFont>
    <p:embeddedFont>
      <p:font typeface="TT Hoves" charset="1" panose="020000030200000600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2.pn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Relationship Id="rId6" Target="../media/image12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13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0.jpeg" Type="http://schemas.openxmlformats.org/officeDocument/2006/relationships/image"/><Relationship Id="rId6" Target="../media/image14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80522" y="7267206"/>
            <a:ext cx="5038858" cy="4289328"/>
          </a:xfrm>
          <a:custGeom>
            <a:avLst/>
            <a:gdLst/>
            <a:ahLst/>
            <a:cxnLst/>
            <a:rect r="r" b="b" t="t" l="l"/>
            <a:pathLst>
              <a:path h="4289328" w="5038858">
                <a:moveTo>
                  <a:pt x="0" y="0"/>
                </a:moveTo>
                <a:lnTo>
                  <a:pt x="5038858" y="0"/>
                </a:lnTo>
                <a:lnTo>
                  <a:pt x="5038858" y="4289328"/>
                </a:lnTo>
                <a:lnTo>
                  <a:pt x="0" y="4289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7737" y="2410047"/>
            <a:ext cx="16632526" cy="322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8"/>
              </a:lnSpc>
              <a:spcBef>
                <a:spcPct val="0"/>
              </a:spcBef>
            </a:pPr>
            <a:r>
              <a:rPr lang="en-US" b="true" sz="18806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Sacred Ocean</a:t>
            </a:r>
          </a:p>
        </p:txBody>
      </p:sp>
      <p:sp>
        <p:nvSpPr>
          <p:cNvPr name="TextBox 5" id="5"/>
          <p:cNvSpPr txBox="true"/>
          <p:nvPr/>
        </p:nvSpPr>
        <p:spPr>
          <a:xfrm rot="-10800000">
            <a:off x="845240" y="4649401"/>
            <a:ext cx="16615023" cy="322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8"/>
              </a:lnSpc>
              <a:spcBef>
                <a:spcPct val="0"/>
              </a:spcBef>
            </a:pPr>
            <a:r>
              <a:rPr lang="en-US" b="true" sz="18806">
                <a:solidFill>
                  <a:srgbClr val="FFFFFF">
                    <a:alpha val="29804"/>
                  </a:srgbClr>
                </a:solidFill>
                <a:latin typeface="TT Hoves Bold"/>
                <a:ea typeface="TT Hoves Bold"/>
                <a:cs typeface="TT Hoves Bold"/>
                <a:sym typeface="TT Hoves Bold"/>
              </a:rPr>
              <a:t>Sacred Ocean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729664" y="7267206"/>
            <a:ext cx="5038858" cy="4289328"/>
          </a:xfrm>
          <a:custGeom>
            <a:avLst/>
            <a:gdLst/>
            <a:ahLst/>
            <a:cxnLst/>
            <a:rect r="r" b="b" t="t" l="l"/>
            <a:pathLst>
              <a:path h="4289328" w="5038858">
                <a:moveTo>
                  <a:pt x="0" y="0"/>
                </a:moveTo>
                <a:lnTo>
                  <a:pt x="5038858" y="0"/>
                </a:lnTo>
                <a:lnTo>
                  <a:pt x="5038858" y="4289328"/>
                </a:lnTo>
                <a:lnTo>
                  <a:pt x="0" y="4289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35719" y="200025"/>
            <a:ext cx="4924594" cy="2339543"/>
          </a:xfrm>
          <a:custGeom>
            <a:avLst/>
            <a:gdLst/>
            <a:ahLst/>
            <a:cxnLst/>
            <a:rect r="r" b="b" t="t" l="l"/>
            <a:pathLst>
              <a:path h="2339543" w="4924594">
                <a:moveTo>
                  <a:pt x="0" y="0"/>
                </a:moveTo>
                <a:lnTo>
                  <a:pt x="4924594" y="0"/>
                </a:lnTo>
                <a:lnTo>
                  <a:pt x="4924594" y="2339543"/>
                </a:lnTo>
                <a:lnTo>
                  <a:pt x="0" y="2339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4829" y="0"/>
            <a:ext cx="2425131" cy="1688526"/>
          </a:xfrm>
          <a:custGeom>
            <a:avLst/>
            <a:gdLst/>
            <a:ahLst/>
            <a:cxnLst/>
            <a:rect r="r" b="b" t="t" l="l"/>
            <a:pathLst>
              <a:path h="1688526" w="2425131">
                <a:moveTo>
                  <a:pt x="0" y="0"/>
                </a:moveTo>
                <a:lnTo>
                  <a:pt x="2425132" y="0"/>
                </a:lnTo>
                <a:lnTo>
                  <a:pt x="2425132" y="1688526"/>
                </a:lnTo>
                <a:lnTo>
                  <a:pt x="0" y="1688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99" r="0" b="-80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2240" y="9507719"/>
            <a:ext cx="12098291" cy="901873"/>
          </a:xfrm>
          <a:custGeom>
            <a:avLst/>
            <a:gdLst/>
            <a:ahLst/>
            <a:cxnLst/>
            <a:rect r="r" b="b" t="t" l="l"/>
            <a:pathLst>
              <a:path h="901873" w="12098291">
                <a:moveTo>
                  <a:pt x="0" y="0"/>
                </a:moveTo>
                <a:lnTo>
                  <a:pt x="12098291" y="0"/>
                </a:lnTo>
                <a:lnTo>
                  <a:pt x="12098291" y="901872"/>
                </a:lnTo>
                <a:lnTo>
                  <a:pt x="0" y="901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28129" y="9507719"/>
            <a:ext cx="12098291" cy="901873"/>
          </a:xfrm>
          <a:custGeom>
            <a:avLst/>
            <a:gdLst/>
            <a:ahLst/>
            <a:cxnLst/>
            <a:rect r="r" b="b" t="t" l="l"/>
            <a:pathLst>
              <a:path h="901873" w="12098291">
                <a:moveTo>
                  <a:pt x="0" y="0"/>
                </a:moveTo>
                <a:lnTo>
                  <a:pt x="12098291" y="0"/>
                </a:lnTo>
                <a:lnTo>
                  <a:pt x="12098291" y="901872"/>
                </a:lnTo>
                <a:lnTo>
                  <a:pt x="0" y="901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84829" y="0"/>
            <a:ext cx="2425131" cy="1688526"/>
          </a:xfrm>
          <a:custGeom>
            <a:avLst/>
            <a:gdLst/>
            <a:ahLst/>
            <a:cxnLst/>
            <a:rect r="r" b="b" t="t" l="l"/>
            <a:pathLst>
              <a:path h="1688526" w="2425131">
                <a:moveTo>
                  <a:pt x="0" y="0"/>
                </a:moveTo>
                <a:lnTo>
                  <a:pt x="2425132" y="0"/>
                </a:lnTo>
                <a:lnTo>
                  <a:pt x="2425132" y="1688526"/>
                </a:lnTo>
                <a:lnTo>
                  <a:pt x="0" y="1688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76405" y="161448"/>
            <a:ext cx="4284571" cy="2035486"/>
          </a:xfrm>
          <a:custGeom>
            <a:avLst/>
            <a:gdLst/>
            <a:ahLst/>
            <a:cxnLst/>
            <a:rect r="r" b="b" t="t" l="l"/>
            <a:pathLst>
              <a:path h="2035486" w="4284571">
                <a:moveTo>
                  <a:pt x="0" y="0"/>
                </a:moveTo>
                <a:lnTo>
                  <a:pt x="4284571" y="0"/>
                </a:lnTo>
                <a:lnTo>
                  <a:pt x="4284571" y="2035486"/>
                </a:lnTo>
                <a:lnTo>
                  <a:pt x="0" y="2035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60611" y="2356742"/>
            <a:ext cx="5766778" cy="763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92"/>
              </a:lnSpc>
            </a:pPr>
            <a:r>
              <a:rPr lang="en-US" b="true" sz="5261">
                <a:solidFill>
                  <a:srgbClr val="00578F"/>
                </a:solidFill>
                <a:latin typeface="TT Hoves Bold"/>
                <a:ea typeface="TT Hoves Bold"/>
                <a:cs typeface="TT Hoves Bold"/>
                <a:sym typeface="TT Hoves Bold"/>
              </a:rPr>
              <a:t>MEU PORTIFÓLIO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52061" y="28950"/>
            <a:ext cx="9312586" cy="179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741"/>
              </a:lnSpc>
              <a:spcBef>
                <a:spcPct val="0"/>
              </a:spcBef>
            </a:pPr>
            <a:r>
              <a:rPr lang="en-US" b="true" sz="10529">
                <a:solidFill>
                  <a:srgbClr val="2D6E88"/>
                </a:solidFill>
                <a:latin typeface="TT Hoves Bold"/>
                <a:ea typeface="TT Hoves Bold"/>
                <a:cs typeface="TT Hoves Bold"/>
                <a:sym typeface="TT Hoves Bold"/>
              </a:rPr>
              <a:t>Sacred Ocean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695848" y="3045909"/>
            <a:ext cx="6777154" cy="6777154"/>
          </a:xfrm>
          <a:prstGeom prst="rect">
            <a:avLst/>
          </a:prstGeom>
        </p:spPr>
      </p:pic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80522" y="7267206"/>
            <a:ext cx="5038858" cy="4289328"/>
          </a:xfrm>
          <a:custGeom>
            <a:avLst/>
            <a:gdLst/>
            <a:ahLst/>
            <a:cxnLst/>
            <a:rect r="r" b="b" t="t" l="l"/>
            <a:pathLst>
              <a:path h="4289328" w="5038858">
                <a:moveTo>
                  <a:pt x="0" y="0"/>
                </a:moveTo>
                <a:lnTo>
                  <a:pt x="5038858" y="0"/>
                </a:lnTo>
                <a:lnTo>
                  <a:pt x="5038858" y="4289328"/>
                </a:lnTo>
                <a:lnTo>
                  <a:pt x="0" y="4289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907" y="3532067"/>
            <a:ext cx="18027624" cy="179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672"/>
              </a:lnSpc>
              <a:spcBef>
                <a:spcPct val="0"/>
              </a:spcBef>
            </a:pPr>
            <a:r>
              <a:rPr lang="en-US" b="true" sz="1048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DÚVIDAS?</a:t>
            </a:r>
          </a:p>
        </p:txBody>
      </p:sp>
      <p:sp>
        <p:nvSpPr>
          <p:cNvPr name="TextBox 5" id="5"/>
          <p:cNvSpPr txBox="true"/>
          <p:nvPr/>
        </p:nvSpPr>
        <p:spPr>
          <a:xfrm rot="-10800000">
            <a:off x="38907" y="4940996"/>
            <a:ext cx="18296084" cy="1823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28"/>
              </a:lnSpc>
              <a:spcBef>
                <a:spcPct val="0"/>
              </a:spcBef>
            </a:pPr>
            <a:r>
              <a:rPr lang="en-US" b="true" sz="10591">
                <a:solidFill>
                  <a:srgbClr val="FFFFFF">
                    <a:alpha val="29804"/>
                  </a:srgbClr>
                </a:solidFill>
                <a:latin typeface="TT Hoves Bold"/>
                <a:ea typeface="TT Hoves Bold"/>
                <a:cs typeface="TT Hoves Bold"/>
                <a:sym typeface="TT Hoves Bold"/>
              </a:rPr>
              <a:t>DÚVIDAS?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729664" y="7267206"/>
            <a:ext cx="5038858" cy="4289328"/>
          </a:xfrm>
          <a:custGeom>
            <a:avLst/>
            <a:gdLst/>
            <a:ahLst/>
            <a:cxnLst/>
            <a:rect r="r" b="b" t="t" l="l"/>
            <a:pathLst>
              <a:path h="4289328" w="5038858">
                <a:moveTo>
                  <a:pt x="0" y="0"/>
                </a:moveTo>
                <a:lnTo>
                  <a:pt x="5038858" y="0"/>
                </a:lnTo>
                <a:lnTo>
                  <a:pt x="5038858" y="4289328"/>
                </a:lnTo>
                <a:lnTo>
                  <a:pt x="0" y="4289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35719" y="200025"/>
            <a:ext cx="4924594" cy="2339543"/>
          </a:xfrm>
          <a:custGeom>
            <a:avLst/>
            <a:gdLst/>
            <a:ahLst/>
            <a:cxnLst/>
            <a:rect r="r" b="b" t="t" l="l"/>
            <a:pathLst>
              <a:path h="2339543" w="4924594">
                <a:moveTo>
                  <a:pt x="0" y="0"/>
                </a:moveTo>
                <a:lnTo>
                  <a:pt x="4924594" y="0"/>
                </a:lnTo>
                <a:lnTo>
                  <a:pt x="4924594" y="2339543"/>
                </a:lnTo>
                <a:lnTo>
                  <a:pt x="0" y="2339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4829" y="0"/>
            <a:ext cx="2425131" cy="1688526"/>
          </a:xfrm>
          <a:custGeom>
            <a:avLst/>
            <a:gdLst/>
            <a:ahLst/>
            <a:cxnLst/>
            <a:rect r="r" b="b" t="t" l="l"/>
            <a:pathLst>
              <a:path h="1688526" w="2425131">
                <a:moveTo>
                  <a:pt x="0" y="0"/>
                </a:moveTo>
                <a:lnTo>
                  <a:pt x="2425132" y="0"/>
                </a:lnTo>
                <a:lnTo>
                  <a:pt x="2425132" y="1688526"/>
                </a:lnTo>
                <a:lnTo>
                  <a:pt x="0" y="1688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80522" y="7267206"/>
            <a:ext cx="5038858" cy="4289328"/>
          </a:xfrm>
          <a:custGeom>
            <a:avLst/>
            <a:gdLst/>
            <a:ahLst/>
            <a:cxnLst/>
            <a:rect r="r" b="b" t="t" l="l"/>
            <a:pathLst>
              <a:path h="4289328" w="5038858">
                <a:moveTo>
                  <a:pt x="0" y="0"/>
                </a:moveTo>
                <a:lnTo>
                  <a:pt x="5038858" y="0"/>
                </a:lnTo>
                <a:lnTo>
                  <a:pt x="5038858" y="4289328"/>
                </a:lnTo>
                <a:lnTo>
                  <a:pt x="0" y="4289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46991" y="3532067"/>
            <a:ext cx="18027624" cy="179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672"/>
              </a:lnSpc>
              <a:spcBef>
                <a:spcPct val="0"/>
              </a:spcBef>
            </a:pPr>
            <a:r>
              <a:rPr lang="en-US" b="true" sz="1048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OBRIGADO PELA ATENÇÃO!</a:t>
            </a:r>
          </a:p>
        </p:txBody>
      </p:sp>
      <p:sp>
        <p:nvSpPr>
          <p:cNvPr name="TextBox 5" id="5"/>
          <p:cNvSpPr txBox="true"/>
          <p:nvPr/>
        </p:nvSpPr>
        <p:spPr>
          <a:xfrm rot="-10800000">
            <a:off x="-46991" y="4940996"/>
            <a:ext cx="18296084" cy="1823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28"/>
              </a:lnSpc>
              <a:spcBef>
                <a:spcPct val="0"/>
              </a:spcBef>
            </a:pPr>
            <a:r>
              <a:rPr lang="en-US" b="true" sz="10591">
                <a:solidFill>
                  <a:srgbClr val="FFFFFF">
                    <a:alpha val="29804"/>
                  </a:srgbClr>
                </a:solidFill>
                <a:latin typeface="TT Hoves Bold"/>
                <a:ea typeface="TT Hoves Bold"/>
                <a:cs typeface="TT Hoves Bold"/>
                <a:sym typeface="TT Hoves Bold"/>
              </a:rPr>
              <a:t>OBRIGADO PELA ATENÇÃO!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729664" y="7267206"/>
            <a:ext cx="5038858" cy="4289328"/>
          </a:xfrm>
          <a:custGeom>
            <a:avLst/>
            <a:gdLst/>
            <a:ahLst/>
            <a:cxnLst/>
            <a:rect r="r" b="b" t="t" l="l"/>
            <a:pathLst>
              <a:path h="4289328" w="5038858">
                <a:moveTo>
                  <a:pt x="0" y="0"/>
                </a:moveTo>
                <a:lnTo>
                  <a:pt x="5038858" y="0"/>
                </a:lnTo>
                <a:lnTo>
                  <a:pt x="5038858" y="4289328"/>
                </a:lnTo>
                <a:lnTo>
                  <a:pt x="0" y="4289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35719" y="200025"/>
            <a:ext cx="4924594" cy="2339543"/>
          </a:xfrm>
          <a:custGeom>
            <a:avLst/>
            <a:gdLst/>
            <a:ahLst/>
            <a:cxnLst/>
            <a:rect r="r" b="b" t="t" l="l"/>
            <a:pathLst>
              <a:path h="2339543" w="4924594">
                <a:moveTo>
                  <a:pt x="0" y="0"/>
                </a:moveTo>
                <a:lnTo>
                  <a:pt x="4924594" y="0"/>
                </a:lnTo>
                <a:lnTo>
                  <a:pt x="4924594" y="2339543"/>
                </a:lnTo>
                <a:lnTo>
                  <a:pt x="0" y="2339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4829" y="0"/>
            <a:ext cx="2425131" cy="1688526"/>
          </a:xfrm>
          <a:custGeom>
            <a:avLst/>
            <a:gdLst/>
            <a:ahLst/>
            <a:cxnLst/>
            <a:rect r="r" b="b" t="t" l="l"/>
            <a:pathLst>
              <a:path h="1688526" w="2425131">
                <a:moveTo>
                  <a:pt x="0" y="0"/>
                </a:moveTo>
                <a:lnTo>
                  <a:pt x="2425132" y="0"/>
                </a:lnTo>
                <a:lnTo>
                  <a:pt x="2425132" y="1688526"/>
                </a:lnTo>
                <a:lnTo>
                  <a:pt x="0" y="1688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99" r="0" b="-800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8553" y="2346864"/>
            <a:ext cx="9886835" cy="6382274"/>
            <a:chOff x="0" y="0"/>
            <a:chExt cx="1259115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9115" cy="812800"/>
            </a:xfrm>
            <a:custGeom>
              <a:avLst/>
              <a:gdLst/>
              <a:ahLst/>
              <a:cxnLst/>
              <a:rect r="r" b="b" t="t" l="l"/>
              <a:pathLst>
                <a:path h="812800" w="1259115">
                  <a:moveTo>
                    <a:pt x="18010" y="0"/>
                  </a:moveTo>
                  <a:lnTo>
                    <a:pt x="1241105" y="0"/>
                  </a:lnTo>
                  <a:cubicBezTo>
                    <a:pt x="1245882" y="0"/>
                    <a:pt x="1250463" y="1898"/>
                    <a:pt x="1253840" y="5275"/>
                  </a:cubicBezTo>
                  <a:cubicBezTo>
                    <a:pt x="1257218" y="8653"/>
                    <a:pt x="1259115" y="13234"/>
                    <a:pt x="1259115" y="18010"/>
                  </a:cubicBezTo>
                  <a:lnTo>
                    <a:pt x="1259115" y="794790"/>
                  </a:lnTo>
                  <a:cubicBezTo>
                    <a:pt x="1259115" y="799566"/>
                    <a:pt x="1257218" y="804147"/>
                    <a:pt x="1253840" y="807525"/>
                  </a:cubicBezTo>
                  <a:cubicBezTo>
                    <a:pt x="1250463" y="810902"/>
                    <a:pt x="1245882" y="812800"/>
                    <a:pt x="1241105" y="812800"/>
                  </a:cubicBezTo>
                  <a:lnTo>
                    <a:pt x="18010" y="812800"/>
                  </a:lnTo>
                  <a:cubicBezTo>
                    <a:pt x="13234" y="812800"/>
                    <a:pt x="8653" y="810902"/>
                    <a:pt x="5275" y="807525"/>
                  </a:cubicBezTo>
                  <a:cubicBezTo>
                    <a:pt x="1898" y="804147"/>
                    <a:pt x="0" y="799566"/>
                    <a:pt x="0" y="794790"/>
                  </a:cubicBezTo>
                  <a:lnTo>
                    <a:pt x="0" y="18010"/>
                  </a:lnTo>
                  <a:cubicBezTo>
                    <a:pt x="0" y="13234"/>
                    <a:pt x="1898" y="8653"/>
                    <a:pt x="5275" y="5275"/>
                  </a:cubicBezTo>
                  <a:cubicBezTo>
                    <a:pt x="8653" y="1898"/>
                    <a:pt x="13234" y="0"/>
                    <a:pt x="18010" y="0"/>
                  </a:cubicBezTo>
                  <a:close/>
                </a:path>
              </a:pathLst>
            </a:custGeom>
            <a:blipFill>
              <a:blip r:embed="rId3"/>
              <a:stretch>
                <a:fillRect l="-7380" t="0" r="-738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042240" y="9507719"/>
            <a:ext cx="12098291" cy="901873"/>
          </a:xfrm>
          <a:custGeom>
            <a:avLst/>
            <a:gdLst/>
            <a:ahLst/>
            <a:cxnLst/>
            <a:rect r="r" b="b" t="t" l="l"/>
            <a:pathLst>
              <a:path h="901873" w="12098291">
                <a:moveTo>
                  <a:pt x="0" y="0"/>
                </a:moveTo>
                <a:lnTo>
                  <a:pt x="12098291" y="0"/>
                </a:lnTo>
                <a:lnTo>
                  <a:pt x="12098291" y="901872"/>
                </a:lnTo>
                <a:lnTo>
                  <a:pt x="0" y="901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28129" y="9507719"/>
            <a:ext cx="12098291" cy="901873"/>
          </a:xfrm>
          <a:custGeom>
            <a:avLst/>
            <a:gdLst/>
            <a:ahLst/>
            <a:cxnLst/>
            <a:rect r="r" b="b" t="t" l="l"/>
            <a:pathLst>
              <a:path h="901873" w="12098291">
                <a:moveTo>
                  <a:pt x="0" y="0"/>
                </a:moveTo>
                <a:lnTo>
                  <a:pt x="12098291" y="0"/>
                </a:lnTo>
                <a:lnTo>
                  <a:pt x="12098291" y="901872"/>
                </a:lnTo>
                <a:lnTo>
                  <a:pt x="0" y="901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84829" y="0"/>
            <a:ext cx="2425131" cy="1688526"/>
          </a:xfrm>
          <a:custGeom>
            <a:avLst/>
            <a:gdLst/>
            <a:ahLst/>
            <a:cxnLst/>
            <a:rect r="r" b="b" t="t" l="l"/>
            <a:pathLst>
              <a:path h="1688526" w="2425131">
                <a:moveTo>
                  <a:pt x="0" y="0"/>
                </a:moveTo>
                <a:lnTo>
                  <a:pt x="2425132" y="0"/>
                </a:lnTo>
                <a:lnTo>
                  <a:pt x="2425132" y="1688526"/>
                </a:lnTo>
                <a:lnTo>
                  <a:pt x="0" y="1688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76405" y="161448"/>
            <a:ext cx="4284571" cy="2035486"/>
          </a:xfrm>
          <a:custGeom>
            <a:avLst/>
            <a:gdLst/>
            <a:ahLst/>
            <a:cxnLst/>
            <a:rect r="r" b="b" t="t" l="l"/>
            <a:pathLst>
              <a:path h="2035486" w="4284571">
                <a:moveTo>
                  <a:pt x="0" y="0"/>
                </a:moveTo>
                <a:lnTo>
                  <a:pt x="4284571" y="0"/>
                </a:lnTo>
                <a:lnTo>
                  <a:pt x="4284571" y="2035486"/>
                </a:lnTo>
                <a:lnTo>
                  <a:pt x="0" y="20354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468213" y="3322098"/>
            <a:ext cx="7166953" cy="763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92"/>
              </a:lnSpc>
            </a:pPr>
            <a:r>
              <a:rPr lang="en-US" b="true" sz="5261">
                <a:solidFill>
                  <a:srgbClr val="00578F"/>
                </a:solidFill>
                <a:latin typeface="TT Hoves Bold"/>
                <a:ea typeface="TT Hoves Bold"/>
                <a:cs typeface="TT Hoves Bold"/>
                <a:sym typeface="TT Hoves Bold"/>
              </a:rPr>
              <a:t> O QUE É O PROJETO?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87765" y="4708442"/>
            <a:ext cx="6153457" cy="3137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4"/>
              </a:lnSpc>
            </a:pPr>
            <a:r>
              <a:rPr lang="en-US" sz="3003">
                <a:solidFill>
                  <a:srgbClr val="031927"/>
                </a:solidFill>
                <a:latin typeface="TT Hoves"/>
                <a:ea typeface="TT Hoves"/>
                <a:cs typeface="TT Hoves"/>
                <a:sym typeface="TT Hoves"/>
              </a:rPr>
              <a:t>Uma plataforma web que conecta pessoas à causa marinha através de:</a:t>
            </a:r>
          </a:p>
          <a:p>
            <a:pPr algn="just">
              <a:lnSpc>
                <a:spcPts val="4204"/>
              </a:lnSpc>
            </a:pPr>
            <a:r>
              <a:rPr lang="en-US" sz="3003">
                <a:solidFill>
                  <a:srgbClr val="031927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</a:p>
          <a:p>
            <a:pPr algn="just">
              <a:lnSpc>
                <a:spcPts val="4204"/>
              </a:lnSpc>
            </a:pPr>
            <a:r>
              <a:rPr lang="en-US" sz="3003">
                <a:solidFill>
                  <a:srgbClr val="031927"/>
                </a:solidFill>
                <a:latin typeface="TT Hoves"/>
                <a:ea typeface="TT Hoves"/>
                <a:cs typeface="TT Hoves"/>
                <a:sym typeface="TT Hoves"/>
              </a:rPr>
              <a:t>• Informações;</a:t>
            </a:r>
          </a:p>
          <a:p>
            <a:pPr algn="just">
              <a:lnSpc>
                <a:spcPts val="4204"/>
              </a:lnSpc>
            </a:pPr>
            <a:r>
              <a:rPr lang="en-US" sz="3003">
                <a:solidFill>
                  <a:srgbClr val="031927"/>
                </a:solidFill>
                <a:latin typeface="TT Hoves"/>
                <a:ea typeface="TT Hoves"/>
                <a:cs typeface="TT Hoves"/>
                <a:sym typeface="TT Hoves"/>
              </a:rPr>
              <a:t>• Conteúdo educativo;</a:t>
            </a:r>
          </a:p>
          <a:p>
            <a:pPr algn="just" marL="0" indent="0" lvl="0">
              <a:lnSpc>
                <a:spcPts val="4204"/>
              </a:lnSpc>
              <a:spcBef>
                <a:spcPct val="0"/>
              </a:spcBef>
            </a:pPr>
            <a:r>
              <a:rPr lang="en-US" sz="3003">
                <a:solidFill>
                  <a:srgbClr val="031927"/>
                </a:solidFill>
                <a:latin typeface="TT Hoves"/>
                <a:ea typeface="TT Hoves"/>
                <a:cs typeface="TT Hoves"/>
                <a:sym typeface="TT Hoves"/>
              </a:rPr>
              <a:t>• Interface;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52061" y="28950"/>
            <a:ext cx="9312586" cy="179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741"/>
              </a:lnSpc>
              <a:spcBef>
                <a:spcPct val="0"/>
              </a:spcBef>
            </a:pPr>
            <a:r>
              <a:rPr lang="en-US" b="true" sz="10529">
                <a:solidFill>
                  <a:srgbClr val="2D6E88"/>
                </a:solidFill>
                <a:latin typeface="TT Hoves Bold"/>
                <a:ea typeface="TT Hoves Bold"/>
                <a:cs typeface="TT Hoves Bold"/>
                <a:sym typeface="TT Hoves Bold"/>
              </a:rPr>
              <a:t>Sacred Ocean</a:t>
            </a: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4829" y="0"/>
            <a:ext cx="2425131" cy="1688526"/>
          </a:xfrm>
          <a:custGeom>
            <a:avLst/>
            <a:gdLst/>
            <a:ahLst/>
            <a:cxnLst/>
            <a:rect r="r" b="b" t="t" l="l"/>
            <a:pathLst>
              <a:path h="1688526" w="2425131">
                <a:moveTo>
                  <a:pt x="0" y="0"/>
                </a:moveTo>
                <a:lnTo>
                  <a:pt x="2425132" y="0"/>
                </a:lnTo>
                <a:lnTo>
                  <a:pt x="2425132" y="1688526"/>
                </a:lnTo>
                <a:lnTo>
                  <a:pt x="0" y="168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445790" y="2993022"/>
            <a:ext cx="8419268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2D8BBA"/>
                </a:solidFill>
                <a:latin typeface="TT Hoves Bold"/>
                <a:ea typeface="TT Hoves Bold"/>
                <a:cs typeface="TT Hoves Bold"/>
                <a:sym typeface="TT Hoves Bold"/>
              </a:rPr>
              <a:t>OBJETIVO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2277" y="5086350"/>
            <a:ext cx="6123133" cy="364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O que eu espero alcançar: </a:t>
            </a:r>
          </a:p>
          <a:p>
            <a:pPr algn="ctr">
              <a:lnSpc>
                <a:spcPts val="4199"/>
              </a:lnSpc>
            </a:pP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• Conscientização;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• Conexão;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• Impacto;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• Inspiração;</a:t>
            </a:r>
          </a:p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7973478" y="3135897"/>
            <a:ext cx="9886835" cy="6382274"/>
            <a:chOff x="0" y="0"/>
            <a:chExt cx="125911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115" cy="812800"/>
            </a:xfrm>
            <a:custGeom>
              <a:avLst/>
              <a:gdLst/>
              <a:ahLst/>
              <a:cxnLst/>
              <a:rect r="r" b="b" t="t" l="l"/>
              <a:pathLst>
                <a:path h="812800" w="1259115">
                  <a:moveTo>
                    <a:pt x="18010" y="0"/>
                  </a:moveTo>
                  <a:lnTo>
                    <a:pt x="1241105" y="0"/>
                  </a:lnTo>
                  <a:cubicBezTo>
                    <a:pt x="1245882" y="0"/>
                    <a:pt x="1250463" y="1898"/>
                    <a:pt x="1253840" y="5275"/>
                  </a:cubicBezTo>
                  <a:cubicBezTo>
                    <a:pt x="1257218" y="8653"/>
                    <a:pt x="1259115" y="13234"/>
                    <a:pt x="1259115" y="18010"/>
                  </a:cubicBezTo>
                  <a:lnTo>
                    <a:pt x="1259115" y="794790"/>
                  </a:lnTo>
                  <a:cubicBezTo>
                    <a:pt x="1259115" y="799566"/>
                    <a:pt x="1257218" y="804147"/>
                    <a:pt x="1253840" y="807525"/>
                  </a:cubicBezTo>
                  <a:cubicBezTo>
                    <a:pt x="1250463" y="810902"/>
                    <a:pt x="1245882" y="812800"/>
                    <a:pt x="1241105" y="812800"/>
                  </a:cubicBezTo>
                  <a:lnTo>
                    <a:pt x="18010" y="812800"/>
                  </a:lnTo>
                  <a:cubicBezTo>
                    <a:pt x="13234" y="812800"/>
                    <a:pt x="8653" y="810902"/>
                    <a:pt x="5275" y="807525"/>
                  </a:cubicBezTo>
                  <a:cubicBezTo>
                    <a:pt x="1898" y="804147"/>
                    <a:pt x="0" y="799566"/>
                    <a:pt x="0" y="794790"/>
                  </a:cubicBezTo>
                  <a:lnTo>
                    <a:pt x="0" y="18010"/>
                  </a:lnTo>
                  <a:cubicBezTo>
                    <a:pt x="0" y="13234"/>
                    <a:pt x="1898" y="8653"/>
                    <a:pt x="5275" y="5275"/>
                  </a:cubicBezTo>
                  <a:cubicBezTo>
                    <a:pt x="8653" y="1898"/>
                    <a:pt x="13234" y="0"/>
                    <a:pt x="18010" y="0"/>
                  </a:cubicBezTo>
                  <a:close/>
                </a:path>
              </a:pathLst>
            </a:custGeom>
            <a:blipFill>
              <a:blip r:embed="rId4"/>
              <a:stretch>
                <a:fillRect l="-19660" t="0" r="-2067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469273" y="28950"/>
            <a:ext cx="9312586" cy="179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741"/>
              </a:lnSpc>
              <a:spcBef>
                <a:spcPct val="0"/>
              </a:spcBef>
            </a:pPr>
            <a:r>
              <a:rPr lang="en-US" b="true" sz="10529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Sacred Ocean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210830" y="228975"/>
            <a:ext cx="3732558" cy="1773239"/>
          </a:xfrm>
          <a:custGeom>
            <a:avLst/>
            <a:gdLst/>
            <a:ahLst/>
            <a:cxnLst/>
            <a:rect r="r" b="b" t="t" l="l"/>
            <a:pathLst>
              <a:path h="1773239" w="3732558">
                <a:moveTo>
                  <a:pt x="0" y="0"/>
                </a:moveTo>
                <a:lnTo>
                  <a:pt x="3732558" y="0"/>
                </a:lnTo>
                <a:lnTo>
                  <a:pt x="3732558" y="1773239"/>
                </a:lnTo>
                <a:lnTo>
                  <a:pt x="0" y="1773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18422" y="4411664"/>
            <a:ext cx="3561536" cy="4586967"/>
            <a:chOff x="0" y="0"/>
            <a:chExt cx="938018" cy="12080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8018" cy="1208090"/>
            </a:xfrm>
            <a:custGeom>
              <a:avLst/>
              <a:gdLst/>
              <a:ahLst/>
              <a:cxnLst/>
              <a:rect r="r" b="b" t="t" l="l"/>
              <a:pathLst>
                <a:path h="1208090" w="938018">
                  <a:moveTo>
                    <a:pt x="43475" y="0"/>
                  </a:moveTo>
                  <a:lnTo>
                    <a:pt x="894543" y="0"/>
                  </a:lnTo>
                  <a:cubicBezTo>
                    <a:pt x="906073" y="0"/>
                    <a:pt x="917131" y="4580"/>
                    <a:pt x="925284" y="12734"/>
                  </a:cubicBezTo>
                  <a:cubicBezTo>
                    <a:pt x="933437" y="20887"/>
                    <a:pt x="938018" y="31945"/>
                    <a:pt x="938018" y="43475"/>
                  </a:cubicBezTo>
                  <a:lnTo>
                    <a:pt x="938018" y="1164615"/>
                  </a:lnTo>
                  <a:cubicBezTo>
                    <a:pt x="938018" y="1176145"/>
                    <a:pt x="933437" y="1187203"/>
                    <a:pt x="925284" y="1195356"/>
                  </a:cubicBezTo>
                  <a:cubicBezTo>
                    <a:pt x="917131" y="1203510"/>
                    <a:pt x="906073" y="1208090"/>
                    <a:pt x="894543" y="1208090"/>
                  </a:cubicBezTo>
                  <a:lnTo>
                    <a:pt x="43475" y="1208090"/>
                  </a:lnTo>
                  <a:cubicBezTo>
                    <a:pt x="31945" y="1208090"/>
                    <a:pt x="20887" y="1203510"/>
                    <a:pt x="12734" y="1195356"/>
                  </a:cubicBezTo>
                  <a:cubicBezTo>
                    <a:pt x="4580" y="1187203"/>
                    <a:pt x="0" y="1176145"/>
                    <a:pt x="0" y="1164615"/>
                  </a:cubicBezTo>
                  <a:lnTo>
                    <a:pt x="0" y="43475"/>
                  </a:lnTo>
                  <a:cubicBezTo>
                    <a:pt x="0" y="31945"/>
                    <a:pt x="4580" y="20887"/>
                    <a:pt x="12734" y="12734"/>
                  </a:cubicBezTo>
                  <a:cubicBezTo>
                    <a:pt x="20887" y="4580"/>
                    <a:pt x="31945" y="0"/>
                    <a:pt x="43475" y="0"/>
                  </a:cubicBezTo>
                  <a:close/>
                </a:path>
              </a:pathLst>
            </a:custGeom>
            <a:solidFill>
              <a:srgbClr val="023E64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38018" cy="1255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587804" y="4620313"/>
            <a:ext cx="3222771" cy="3107678"/>
            <a:chOff x="0" y="0"/>
            <a:chExt cx="851324" cy="8209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1324" cy="820921"/>
            </a:xfrm>
            <a:custGeom>
              <a:avLst/>
              <a:gdLst/>
              <a:ahLst/>
              <a:cxnLst/>
              <a:rect r="r" b="b" t="t" l="l"/>
              <a:pathLst>
                <a:path h="820921" w="851324">
                  <a:moveTo>
                    <a:pt x="55252" y="0"/>
                  </a:moveTo>
                  <a:lnTo>
                    <a:pt x="796072" y="0"/>
                  </a:lnTo>
                  <a:cubicBezTo>
                    <a:pt x="826586" y="0"/>
                    <a:pt x="851324" y="24737"/>
                    <a:pt x="851324" y="55252"/>
                  </a:cubicBezTo>
                  <a:lnTo>
                    <a:pt x="851324" y="765669"/>
                  </a:lnTo>
                  <a:cubicBezTo>
                    <a:pt x="851324" y="796184"/>
                    <a:pt x="826586" y="820921"/>
                    <a:pt x="796072" y="820921"/>
                  </a:cubicBezTo>
                  <a:lnTo>
                    <a:pt x="55252" y="820921"/>
                  </a:lnTo>
                  <a:cubicBezTo>
                    <a:pt x="40598" y="820921"/>
                    <a:pt x="26545" y="815100"/>
                    <a:pt x="16183" y="804738"/>
                  </a:cubicBezTo>
                  <a:cubicBezTo>
                    <a:pt x="5821" y="794376"/>
                    <a:pt x="0" y="780323"/>
                    <a:pt x="0" y="765669"/>
                  </a:cubicBezTo>
                  <a:lnTo>
                    <a:pt x="0" y="55252"/>
                  </a:lnTo>
                  <a:cubicBezTo>
                    <a:pt x="0" y="40598"/>
                    <a:pt x="5821" y="26545"/>
                    <a:pt x="16183" y="16183"/>
                  </a:cubicBezTo>
                  <a:cubicBezTo>
                    <a:pt x="26545" y="5821"/>
                    <a:pt x="40598" y="0"/>
                    <a:pt x="5525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851" r="0" b="-1851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384829" y="0"/>
            <a:ext cx="2425131" cy="1688526"/>
          </a:xfrm>
          <a:custGeom>
            <a:avLst/>
            <a:gdLst/>
            <a:ahLst/>
            <a:cxnLst/>
            <a:rect r="r" b="b" t="t" l="l"/>
            <a:pathLst>
              <a:path h="1688526" w="2425131">
                <a:moveTo>
                  <a:pt x="0" y="0"/>
                </a:moveTo>
                <a:lnTo>
                  <a:pt x="2425132" y="0"/>
                </a:lnTo>
                <a:lnTo>
                  <a:pt x="2425132" y="1688526"/>
                </a:lnTo>
                <a:lnTo>
                  <a:pt x="0" y="16885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10830" y="228975"/>
            <a:ext cx="3732558" cy="1773239"/>
          </a:xfrm>
          <a:custGeom>
            <a:avLst/>
            <a:gdLst/>
            <a:ahLst/>
            <a:cxnLst/>
            <a:rect r="r" b="b" t="t" l="l"/>
            <a:pathLst>
              <a:path h="1773239" w="3732558">
                <a:moveTo>
                  <a:pt x="0" y="0"/>
                </a:moveTo>
                <a:lnTo>
                  <a:pt x="3732558" y="0"/>
                </a:lnTo>
                <a:lnTo>
                  <a:pt x="3732558" y="1773239"/>
                </a:lnTo>
                <a:lnTo>
                  <a:pt x="0" y="1773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69856" y="2411414"/>
            <a:ext cx="8043538" cy="85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67"/>
              </a:lnSpc>
            </a:pPr>
            <a:r>
              <a:rPr lang="en-US" b="true" sz="5953">
                <a:solidFill>
                  <a:srgbClr val="2D8BBA"/>
                </a:solidFill>
                <a:latin typeface="TT Hoves Bold"/>
                <a:ea typeface="TT Hoves Bold"/>
                <a:cs typeface="TT Hoves Bold"/>
                <a:sym typeface="TT Hoves Bold"/>
              </a:rPr>
              <a:t>DESENVOLVIMENTO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63772" y="7933421"/>
            <a:ext cx="182070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HTML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63772" y="8355696"/>
            <a:ext cx="182070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Estruturação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77769" y="7831026"/>
            <a:ext cx="130710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2D8BBA"/>
                </a:solidFill>
                <a:latin typeface="TT Hoves Bold"/>
                <a:ea typeface="TT Hoves Bold"/>
                <a:cs typeface="TT Hoves Bold"/>
                <a:sym typeface="TT Hoves Bold"/>
              </a:rPr>
              <a:t>01.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365505" y="4411664"/>
            <a:ext cx="3561536" cy="4586967"/>
            <a:chOff x="0" y="0"/>
            <a:chExt cx="4748715" cy="6115956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748715" cy="6115956"/>
              <a:chOff x="0" y="0"/>
              <a:chExt cx="938018" cy="120809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938018" cy="1208090"/>
              </a:xfrm>
              <a:custGeom>
                <a:avLst/>
                <a:gdLst/>
                <a:ahLst/>
                <a:cxnLst/>
                <a:rect r="r" b="b" t="t" l="l"/>
                <a:pathLst>
                  <a:path h="1208090" w="938018">
                    <a:moveTo>
                      <a:pt x="43475" y="0"/>
                    </a:moveTo>
                    <a:lnTo>
                      <a:pt x="894543" y="0"/>
                    </a:lnTo>
                    <a:cubicBezTo>
                      <a:pt x="906073" y="0"/>
                      <a:pt x="917131" y="4580"/>
                      <a:pt x="925284" y="12734"/>
                    </a:cubicBezTo>
                    <a:cubicBezTo>
                      <a:pt x="933437" y="20887"/>
                      <a:pt x="938018" y="31945"/>
                      <a:pt x="938018" y="43475"/>
                    </a:cubicBezTo>
                    <a:lnTo>
                      <a:pt x="938018" y="1164615"/>
                    </a:lnTo>
                    <a:cubicBezTo>
                      <a:pt x="938018" y="1176145"/>
                      <a:pt x="933437" y="1187203"/>
                      <a:pt x="925284" y="1195356"/>
                    </a:cubicBezTo>
                    <a:cubicBezTo>
                      <a:pt x="917131" y="1203510"/>
                      <a:pt x="906073" y="1208090"/>
                      <a:pt x="894543" y="1208090"/>
                    </a:cubicBezTo>
                    <a:lnTo>
                      <a:pt x="43475" y="1208090"/>
                    </a:lnTo>
                    <a:cubicBezTo>
                      <a:pt x="31945" y="1208090"/>
                      <a:pt x="20887" y="1203510"/>
                      <a:pt x="12734" y="1195356"/>
                    </a:cubicBezTo>
                    <a:cubicBezTo>
                      <a:pt x="4580" y="1187203"/>
                      <a:pt x="0" y="1176145"/>
                      <a:pt x="0" y="1164615"/>
                    </a:cubicBezTo>
                    <a:lnTo>
                      <a:pt x="0" y="43475"/>
                    </a:lnTo>
                    <a:cubicBezTo>
                      <a:pt x="0" y="31945"/>
                      <a:pt x="4580" y="20887"/>
                      <a:pt x="12734" y="12734"/>
                    </a:cubicBezTo>
                    <a:cubicBezTo>
                      <a:pt x="20887" y="4580"/>
                      <a:pt x="31945" y="0"/>
                      <a:pt x="43475" y="0"/>
                    </a:cubicBezTo>
                    <a:close/>
                  </a:path>
                </a:pathLst>
              </a:custGeom>
              <a:solidFill>
                <a:srgbClr val="023E6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938018" cy="12557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25844" y="278199"/>
              <a:ext cx="4297028" cy="4143571"/>
              <a:chOff x="0" y="0"/>
              <a:chExt cx="851324" cy="82092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51324" cy="820921"/>
              </a:xfrm>
              <a:custGeom>
                <a:avLst/>
                <a:gdLst/>
                <a:ahLst/>
                <a:cxnLst/>
                <a:rect r="r" b="b" t="t" l="l"/>
                <a:pathLst>
                  <a:path h="820921" w="851324">
                    <a:moveTo>
                      <a:pt x="55252" y="0"/>
                    </a:moveTo>
                    <a:lnTo>
                      <a:pt x="796072" y="0"/>
                    </a:lnTo>
                    <a:cubicBezTo>
                      <a:pt x="826586" y="0"/>
                      <a:pt x="851324" y="24737"/>
                      <a:pt x="851324" y="55252"/>
                    </a:cubicBezTo>
                    <a:lnTo>
                      <a:pt x="851324" y="765669"/>
                    </a:lnTo>
                    <a:cubicBezTo>
                      <a:pt x="851324" y="796184"/>
                      <a:pt x="826586" y="820921"/>
                      <a:pt x="796072" y="820921"/>
                    </a:cubicBezTo>
                    <a:lnTo>
                      <a:pt x="55252" y="820921"/>
                    </a:lnTo>
                    <a:cubicBezTo>
                      <a:pt x="40598" y="820921"/>
                      <a:pt x="26545" y="815100"/>
                      <a:pt x="16183" y="804738"/>
                    </a:cubicBezTo>
                    <a:cubicBezTo>
                      <a:pt x="5821" y="794376"/>
                      <a:pt x="0" y="780323"/>
                      <a:pt x="0" y="765669"/>
                    </a:cubicBezTo>
                    <a:lnTo>
                      <a:pt x="0" y="55252"/>
                    </a:lnTo>
                    <a:cubicBezTo>
                      <a:pt x="0" y="40598"/>
                      <a:pt x="5821" y="26545"/>
                      <a:pt x="16183" y="16183"/>
                    </a:cubicBezTo>
                    <a:cubicBezTo>
                      <a:pt x="26545" y="5821"/>
                      <a:pt x="40598" y="0"/>
                      <a:pt x="55252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-1851" r="0" b="-1851"/>
                </a:stretch>
              </a:blip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1776260" y="4711551"/>
              <a:ext cx="1115224" cy="547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CSS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776260" y="5274585"/>
              <a:ext cx="273343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TT Hoves"/>
                  <a:ea typeface="TT Hoves"/>
                  <a:cs typeface="TT Hoves"/>
                  <a:sym typeface="TT Hoves"/>
                </a:rPr>
                <a:t>Estilização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74575" y="4511524"/>
              <a:ext cx="1742801" cy="134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8400"/>
                </a:lnSpc>
                <a:spcBef>
                  <a:spcPct val="0"/>
                </a:spcBef>
              </a:pPr>
              <a:r>
                <a:rPr lang="en-US" b="true" sz="6000">
                  <a:solidFill>
                    <a:srgbClr val="2D8BBA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02.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308042" y="4411664"/>
            <a:ext cx="3561536" cy="4586967"/>
            <a:chOff x="0" y="0"/>
            <a:chExt cx="4748715" cy="6115956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4748715" cy="6115956"/>
              <a:chOff x="0" y="0"/>
              <a:chExt cx="938018" cy="120809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938018" cy="1208090"/>
              </a:xfrm>
              <a:custGeom>
                <a:avLst/>
                <a:gdLst/>
                <a:ahLst/>
                <a:cxnLst/>
                <a:rect r="r" b="b" t="t" l="l"/>
                <a:pathLst>
                  <a:path h="1208090" w="938018">
                    <a:moveTo>
                      <a:pt x="43475" y="0"/>
                    </a:moveTo>
                    <a:lnTo>
                      <a:pt x="894543" y="0"/>
                    </a:lnTo>
                    <a:cubicBezTo>
                      <a:pt x="906073" y="0"/>
                      <a:pt x="917131" y="4580"/>
                      <a:pt x="925284" y="12734"/>
                    </a:cubicBezTo>
                    <a:cubicBezTo>
                      <a:pt x="933437" y="20887"/>
                      <a:pt x="938018" y="31945"/>
                      <a:pt x="938018" y="43475"/>
                    </a:cubicBezTo>
                    <a:lnTo>
                      <a:pt x="938018" y="1164615"/>
                    </a:lnTo>
                    <a:cubicBezTo>
                      <a:pt x="938018" y="1176145"/>
                      <a:pt x="933437" y="1187203"/>
                      <a:pt x="925284" y="1195356"/>
                    </a:cubicBezTo>
                    <a:cubicBezTo>
                      <a:pt x="917131" y="1203510"/>
                      <a:pt x="906073" y="1208090"/>
                      <a:pt x="894543" y="1208090"/>
                    </a:cubicBezTo>
                    <a:lnTo>
                      <a:pt x="43475" y="1208090"/>
                    </a:lnTo>
                    <a:cubicBezTo>
                      <a:pt x="31945" y="1208090"/>
                      <a:pt x="20887" y="1203510"/>
                      <a:pt x="12734" y="1195356"/>
                    </a:cubicBezTo>
                    <a:cubicBezTo>
                      <a:pt x="4580" y="1187203"/>
                      <a:pt x="0" y="1176145"/>
                      <a:pt x="0" y="1164615"/>
                    </a:cubicBezTo>
                    <a:lnTo>
                      <a:pt x="0" y="43475"/>
                    </a:lnTo>
                    <a:cubicBezTo>
                      <a:pt x="0" y="31945"/>
                      <a:pt x="4580" y="20887"/>
                      <a:pt x="12734" y="12734"/>
                    </a:cubicBezTo>
                    <a:cubicBezTo>
                      <a:pt x="20887" y="4580"/>
                      <a:pt x="31945" y="0"/>
                      <a:pt x="43475" y="0"/>
                    </a:cubicBezTo>
                    <a:close/>
                  </a:path>
                </a:pathLst>
              </a:custGeom>
              <a:solidFill>
                <a:srgbClr val="023E6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938018" cy="12557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225844" y="278199"/>
              <a:ext cx="4297028" cy="4143571"/>
              <a:chOff x="0" y="0"/>
              <a:chExt cx="851324" cy="820921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51324" cy="820921"/>
              </a:xfrm>
              <a:custGeom>
                <a:avLst/>
                <a:gdLst/>
                <a:ahLst/>
                <a:cxnLst/>
                <a:rect r="r" b="b" t="t" l="l"/>
                <a:pathLst>
                  <a:path h="820921" w="851324">
                    <a:moveTo>
                      <a:pt x="55252" y="0"/>
                    </a:moveTo>
                    <a:lnTo>
                      <a:pt x="796072" y="0"/>
                    </a:lnTo>
                    <a:cubicBezTo>
                      <a:pt x="826586" y="0"/>
                      <a:pt x="851324" y="24737"/>
                      <a:pt x="851324" y="55252"/>
                    </a:cubicBezTo>
                    <a:lnTo>
                      <a:pt x="851324" y="765669"/>
                    </a:lnTo>
                    <a:cubicBezTo>
                      <a:pt x="851324" y="796184"/>
                      <a:pt x="826586" y="820921"/>
                      <a:pt x="796072" y="820921"/>
                    </a:cubicBezTo>
                    <a:lnTo>
                      <a:pt x="55252" y="820921"/>
                    </a:lnTo>
                    <a:cubicBezTo>
                      <a:pt x="40598" y="820921"/>
                      <a:pt x="26545" y="815100"/>
                      <a:pt x="16183" y="804738"/>
                    </a:cubicBezTo>
                    <a:cubicBezTo>
                      <a:pt x="5821" y="794376"/>
                      <a:pt x="0" y="780323"/>
                      <a:pt x="0" y="765669"/>
                    </a:cubicBezTo>
                    <a:lnTo>
                      <a:pt x="0" y="55252"/>
                    </a:lnTo>
                    <a:cubicBezTo>
                      <a:pt x="0" y="40598"/>
                      <a:pt x="5821" y="26545"/>
                      <a:pt x="16183" y="16183"/>
                    </a:cubicBezTo>
                    <a:cubicBezTo>
                      <a:pt x="26545" y="5821"/>
                      <a:pt x="40598" y="0"/>
                      <a:pt x="55252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-1851" r="0" b="-1851"/>
                </a:stretch>
              </a:blip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2235069" y="4711551"/>
              <a:ext cx="2304862" cy="547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JavaScript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235069" y="5274585"/>
              <a:ext cx="2513646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TT Hoves"/>
                  <a:ea typeface="TT Hoves"/>
                  <a:cs typeface="TT Hoves"/>
                  <a:sym typeface="TT Hoves"/>
                </a:rPr>
                <a:t>Funcionamento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492269" y="4511524"/>
              <a:ext cx="1742801" cy="134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8400"/>
                </a:lnSpc>
                <a:spcBef>
                  <a:spcPct val="0"/>
                </a:spcBef>
              </a:pPr>
              <a:r>
                <a:rPr lang="en-US" b="true" sz="6000">
                  <a:solidFill>
                    <a:srgbClr val="2D8BBA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03.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3469273" y="28950"/>
            <a:ext cx="9312586" cy="179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741"/>
              </a:lnSpc>
              <a:spcBef>
                <a:spcPct val="0"/>
              </a:spcBef>
            </a:pPr>
            <a:r>
              <a:rPr lang="en-US" b="true" sz="10529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Sacred Ocean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4829" y="0"/>
            <a:ext cx="2425131" cy="1688526"/>
          </a:xfrm>
          <a:custGeom>
            <a:avLst/>
            <a:gdLst/>
            <a:ahLst/>
            <a:cxnLst/>
            <a:rect r="r" b="b" t="t" l="l"/>
            <a:pathLst>
              <a:path h="1688526" w="2425131">
                <a:moveTo>
                  <a:pt x="0" y="0"/>
                </a:moveTo>
                <a:lnTo>
                  <a:pt x="2425132" y="0"/>
                </a:lnTo>
                <a:lnTo>
                  <a:pt x="2425132" y="1688526"/>
                </a:lnTo>
                <a:lnTo>
                  <a:pt x="0" y="168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10830" y="228975"/>
            <a:ext cx="3732558" cy="1773239"/>
          </a:xfrm>
          <a:custGeom>
            <a:avLst/>
            <a:gdLst/>
            <a:ahLst/>
            <a:cxnLst/>
            <a:rect r="r" b="b" t="t" l="l"/>
            <a:pathLst>
              <a:path h="1773239" w="3732558">
                <a:moveTo>
                  <a:pt x="0" y="0"/>
                </a:moveTo>
                <a:lnTo>
                  <a:pt x="3732558" y="0"/>
                </a:lnTo>
                <a:lnTo>
                  <a:pt x="3732558" y="1773239"/>
                </a:lnTo>
                <a:lnTo>
                  <a:pt x="0" y="1773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183786" y="2881752"/>
            <a:ext cx="10075514" cy="6504073"/>
            <a:chOff x="0" y="0"/>
            <a:chExt cx="125911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9115" cy="812800"/>
            </a:xfrm>
            <a:custGeom>
              <a:avLst/>
              <a:gdLst/>
              <a:ahLst/>
              <a:cxnLst/>
              <a:rect r="r" b="b" t="t" l="l"/>
              <a:pathLst>
                <a:path h="812800" w="1259115">
                  <a:moveTo>
                    <a:pt x="17673" y="0"/>
                  </a:moveTo>
                  <a:lnTo>
                    <a:pt x="1241442" y="0"/>
                  </a:lnTo>
                  <a:cubicBezTo>
                    <a:pt x="1246129" y="0"/>
                    <a:pt x="1250625" y="1862"/>
                    <a:pt x="1253939" y="5176"/>
                  </a:cubicBezTo>
                  <a:cubicBezTo>
                    <a:pt x="1257253" y="8491"/>
                    <a:pt x="1259115" y="12986"/>
                    <a:pt x="1259115" y="17673"/>
                  </a:cubicBezTo>
                  <a:lnTo>
                    <a:pt x="1259115" y="795127"/>
                  </a:lnTo>
                  <a:cubicBezTo>
                    <a:pt x="1259115" y="804888"/>
                    <a:pt x="1251203" y="812800"/>
                    <a:pt x="1241442" y="812800"/>
                  </a:cubicBezTo>
                  <a:lnTo>
                    <a:pt x="17673" y="812800"/>
                  </a:lnTo>
                  <a:cubicBezTo>
                    <a:pt x="7912" y="812800"/>
                    <a:pt x="0" y="804888"/>
                    <a:pt x="0" y="795127"/>
                  </a:cubicBezTo>
                  <a:lnTo>
                    <a:pt x="0" y="17673"/>
                  </a:lnTo>
                  <a:cubicBezTo>
                    <a:pt x="0" y="7912"/>
                    <a:pt x="7912" y="0"/>
                    <a:pt x="17673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-4148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109540" y="2177056"/>
            <a:ext cx="2719466" cy="3502449"/>
            <a:chOff x="0" y="0"/>
            <a:chExt cx="938018" cy="12080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8018" cy="1208090"/>
            </a:xfrm>
            <a:custGeom>
              <a:avLst/>
              <a:gdLst/>
              <a:ahLst/>
              <a:cxnLst/>
              <a:rect r="r" b="b" t="t" l="l"/>
              <a:pathLst>
                <a:path h="1208090" w="938018">
                  <a:moveTo>
                    <a:pt x="56937" y="0"/>
                  </a:moveTo>
                  <a:lnTo>
                    <a:pt x="881081" y="0"/>
                  </a:lnTo>
                  <a:cubicBezTo>
                    <a:pt x="896181" y="0"/>
                    <a:pt x="910664" y="5999"/>
                    <a:pt x="921341" y="16676"/>
                  </a:cubicBezTo>
                  <a:cubicBezTo>
                    <a:pt x="932019" y="27354"/>
                    <a:pt x="938018" y="41836"/>
                    <a:pt x="938018" y="56937"/>
                  </a:cubicBezTo>
                  <a:lnTo>
                    <a:pt x="938018" y="1151153"/>
                  </a:lnTo>
                  <a:cubicBezTo>
                    <a:pt x="938018" y="1166254"/>
                    <a:pt x="932019" y="1180736"/>
                    <a:pt x="921341" y="1191414"/>
                  </a:cubicBezTo>
                  <a:cubicBezTo>
                    <a:pt x="910664" y="1202091"/>
                    <a:pt x="896181" y="1208090"/>
                    <a:pt x="881081" y="1208090"/>
                  </a:cubicBezTo>
                  <a:lnTo>
                    <a:pt x="56937" y="1208090"/>
                  </a:lnTo>
                  <a:cubicBezTo>
                    <a:pt x="41836" y="1208090"/>
                    <a:pt x="27354" y="1202091"/>
                    <a:pt x="16676" y="1191414"/>
                  </a:cubicBezTo>
                  <a:cubicBezTo>
                    <a:pt x="5999" y="1180736"/>
                    <a:pt x="0" y="1166254"/>
                    <a:pt x="0" y="1151153"/>
                  </a:cubicBezTo>
                  <a:lnTo>
                    <a:pt x="0" y="56937"/>
                  </a:lnTo>
                  <a:cubicBezTo>
                    <a:pt x="0" y="41836"/>
                    <a:pt x="5999" y="27354"/>
                    <a:pt x="16676" y="16676"/>
                  </a:cubicBezTo>
                  <a:cubicBezTo>
                    <a:pt x="27354" y="5999"/>
                    <a:pt x="41836" y="0"/>
                    <a:pt x="56937" y="0"/>
                  </a:cubicBezTo>
                  <a:close/>
                </a:path>
              </a:pathLst>
            </a:custGeom>
            <a:solidFill>
              <a:srgbClr val="023E64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938018" cy="1255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238875" y="2336374"/>
            <a:ext cx="2460796" cy="2372916"/>
            <a:chOff x="0" y="0"/>
            <a:chExt cx="851324" cy="8209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1324" cy="820921"/>
            </a:xfrm>
            <a:custGeom>
              <a:avLst/>
              <a:gdLst/>
              <a:ahLst/>
              <a:cxnLst/>
              <a:rect r="r" b="b" t="t" l="l"/>
              <a:pathLst>
                <a:path h="820921" w="851324">
                  <a:moveTo>
                    <a:pt x="72360" y="0"/>
                  </a:moveTo>
                  <a:lnTo>
                    <a:pt x="778963" y="0"/>
                  </a:lnTo>
                  <a:cubicBezTo>
                    <a:pt x="818927" y="0"/>
                    <a:pt x="851324" y="32397"/>
                    <a:pt x="851324" y="72360"/>
                  </a:cubicBezTo>
                  <a:lnTo>
                    <a:pt x="851324" y="748560"/>
                  </a:lnTo>
                  <a:cubicBezTo>
                    <a:pt x="851324" y="788524"/>
                    <a:pt x="818927" y="820921"/>
                    <a:pt x="778963" y="820921"/>
                  </a:cubicBezTo>
                  <a:lnTo>
                    <a:pt x="72360" y="820921"/>
                  </a:lnTo>
                  <a:cubicBezTo>
                    <a:pt x="32397" y="820921"/>
                    <a:pt x="0" y="788524"/>
                    <a:pt x="0" y="748560"/>
                  </a:cubicBezTo>
                  <a:lnTo>
                    <a:pt x="0" y="72360"/>
                  </a:lnTo>
                  <a:cubicBezTo>
                    <a:pt x="0" y="32397"/>
                    <a:pt x="32397" y="0"/>
                    <a:pt x="7236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851" r="0" b="-1851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94232" y="6031930"/>
            <a:ext cx="6550082" cy="4066199"/>
          </a:xfrm>
          <a:custGeom>
            <a:avLst/>
            <a:gdLst/>
            <a:ahLst/>
            <a:cxnLst/>
            <a:rect r="r" b="b" t="t" l="l"/>
            <a:pathLst>
              <a:path h="4066199" w="6550082">
                <a:moveTo>
                  <a:pt x="0" y="0"/>
                </a:moveTo>
                <a:lnTo>
                  <a:pt x="6550082" y="0"/>
                </a:lnTo>
                <a:lnTo>
                  <a:pt x="6550082" y="4066199"/>
                </a:lnTo>
                <a:lnTo>
                  <a:pt x="0" y="40661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40" r="0" b="-44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469273" y="28950"/>
            <a:ext cx="9312586" cy="179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741"/>
              </a:lnSpc>
              <a:spcBef>
                <a:spcPct val="0"/>
              </a:spcBef>
            </a:pPr>
            <a:r>
              <a:rPr lang="en-US" b="true" sz="10529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Sacred Ocean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89516" y="4864413"/>
            <a:ext cx="1390230" cy="32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72"/>
              </a:lnSpc>
              <a:spcBef>
                <a:spcPct val="0"/>
              </a:spcBef>
            </a:pPr>
            <a:r>
              <a:rPr lang="en-US" b="true" sz="1908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HTML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89516" y="5196373"/>
            <a:ext cx="1390230" cy="25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37"/>
              </a:lnSpc>
              <a:spcBef>
                <a:spcPct val="0"/>
              </a:spcBef>
            </a:pPr>
            <a:r>
              <a:rPr lang="en-US" sz="1527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Estruturação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82937" y="4744231"/>
            <a:ext cx="998057" cy="79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13"/>
              </a:lnSpc>
              <a:spcBef>
                <a:spcPct val="0"/>
              </a:spcBef>
            </a:pPr>
            <a:r>
              <a:rPr lang="en-US" b="true" sz="4581">
                <a:solidFill>
                  <a:srgbClr val="2D8BBA"/>
                </a:solidFill>
                <a:latin typeface="TT Hoves Bold"/>
                <a:ea typeface="TT Hoves Bold"/>
                <a:cs typeface="TT Hoves Bold"/>
                <a:sym typeface="TT Hoves Bold"/>
              </a:rPr>
              <a:t>01.</a:t>
            </a: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4829" y="0"/>
            <a:ext cx="2425131" cy="1688526"/>
          </a:xfrm>
          <a:custGeom>
            <a:avLst/>
            <a:gdLst/>
            <a:ahLst/>
            <a:cxnLst/>
            <a:rect r="r" b="b" t="t" l="l"/>
            <a:pathLst>
              <a:path h="1688526" w="2425131">
                <a:moveTo>
                  <a:pt x="0" y="0"/>
                </a:moveTo>
                <a:lnTo>
                  <a:pt x="2425132" y="0"/>
                </a:lnTo>
                <a:lnTo>
                  <a:pt x="2425132" y="1688526"/>
                </a:lnTo>
                <a:lnTo>
                  <a:pt x="0" y="168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10830" y="228975"/>
            <a:ext cx="3732558" cy="1773239"/>
          </a:xfrm>
          <a:custGeom>
            <a:avLst/>
            <a:gdLst/>
            <a:ahLst/>
            <a:cxnLst/>
            <a:rect r="r" b="b" t="t" l="l"/>
            <a:pathLst>
              <a:path h="1773239" w="3732558">
                <a:moveTo>
                  <a:pt x="0" y="0"/>
                </a:moveTo>
                <a:lnTo>
                  <a:pt x="3732558" y="0"/>
                </a:lnTo>
                <a:lnTo>
                  <a:pt x="3732558" y="1773239"/>
                </a:lnTo>
                <a:lnTo>
                  <a:pt x="0" y="1773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109540" y="2177056"/>
            <a:ext cx="2719466" cy="3502449"/>
            <a:chOff x="0" y="0"/>
            <a:chExt cx="3625955" cy="46699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625955" cy="4669932"/>
              <a:chOff x="0" y="0"/>
              <a:chExt cx="938018" cy="120809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38018" cy="1208090"/>
              </a:xfrm>
              <a:custGeom>
                <a:avLst/>
                <a:gdLst/>
                <a:ahLst/>
                <a:cxnLst/>
                <a:rect r="r" b="b" t="t" l="l"/>
                <a:pathLst>
                  <a:path h="1208090" w="938018">
                    <a:moveTo>
                      <a:pt x="43475" y="0"/>
                    </a:moveTo>
                    <a:lnTo>
                      <a:pt x="894543" y="0"/>
                    </a:lnTo>
                    <a:cubicBezTo>
                      <a:pt x="906073" y="0"/>
                      <a:pt x="917131" y="4580"/>
                      <a:pt x="925284" y="12734"/>
                    </a:cubicBezTo>
                    <a:cubicBezTo>
                      <a:pt x="933437" y="20887"/>
                      <a:pt x="938018" y="31945"/>
                      <a:pt x="938018" y="43475"/>
                    </a:cubicBezTo>
                    <a:lnTo>
                      <a:pt x="938018" y="1164615"/>
                    </a:lnTo>
                    <a:cubicBezTo>
                      <a:pt x="938018" y="1176145"/>
                      <a:pt x="933437" y="1187203"/>
                      <a:pt x="925284" y="1195356"/>
                    </a:cubicBezTo>
                    <a:cubicBezTo>
                      <a:pt x="917131" y="1203510"/>
                      <a:pt x="906073" y="1208090"/>
                      <a:pt x="894543" y="1208090"/>
                    </a:cubicBezTo>
                    <a:lnTo>
                      <a:pt x="43475" y="1208090"/>
                    </a:lnTo>
                    <a:cubicBezTo>
                      <a:pt x="31945" y="1208090"/>
                      <a:pt x="20887" y="1203510"/>
                      <a:pt x="12734" y="1195356"/>
                    </a:cubicBezTo>
                    <a:cubicBezTo>
                      <a:pt x="4580" y="1187203"/>
                      <a:pt x="0" y="1176145"/>
                      <a:pt x="0" y="1164615"/>
                    </a:cubicBezTo>
                    <a:lnTo>
                      <a:pt x="0" y="43475"/>
                    </a:lnTo>
                    <a:cubicBezTo>
                      <a:pt x="0" y="31945"/>
                      <a:pt x="4580" y="20887"/>
                      <a:pt x="12734" y="12734"/>
                    </a:cubicBezTo>
                    <a:cubicBezTo>
                      <a:pt x="20887" y="4580"/>
                      <a:pt x="31945" y="0"/>
                      <a:pt x="43475" y="0"/>
                    </a:cubicBezTo>
                    <a:close/>
                  </a:path>
                </a:pathLst>
              </a:custGeom>
              <a:solidFill>
                <a:srgbClr val="023E6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938018" cy="12557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72446" y="212423"/>
              <a:ext cx="3281062" cy="3163888"/>
              <a:chOff x="0" y="0"/>
              <a:chExt cx="851324" cy="82092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51324" cy="820921"/>
              </a:xfrm>
              <a:custGeom>
                <a:avLst/>
                <a:gdLst/>
                <a:ahLst/>
                <a:cxnLst/>
                <a:rect r="r" b="b" t="t" l="l"/>
                <a:pathLst>
                  <a:path h="820921" w="851324">
                    <a:moveTo>
                      <a:pt x="55252" y="0"/>
                    </a:moveTo>
                    <a:lnTo>
                      <a:pt x="796072" y="0"/>
                    </a:lnTo>
                    <a:cubicBezTo>
                      <a:pt x="826586" y="0"/>
                      <a:pt x="851324" y="24737"/>
                      <a:pt x="851324" y="55252"/>
                    </a:cubicBezTo>
                    <a:lnTo>
                      <a:pt x="851324" y="765669"/>
                    </a:lnTo>
                    <a:cubicBezTo>
                      <a:pt x="851324" y="796184"/>
                      <a:pt x="826586" y="820921"/>
                      <a:pt x="796072" y="820921"/>
                    </a:cubicBezTo>
                    <a:lnTo>
                      <a:pt x="55252" y="820921"/>
                    </a:lnTo>
                    <a:cubicBezTo>
                      <a:pt x="40598" y="820921"/>
                      <a:pt x="26545" y="815100"/>
                      <a:pt x="16183" y="804738"/>
                    </a:cubicBezTo>
                    <a:cubicBezTo>
                      <a:pt x="5821" y="794376"/>
                      <a:pt x="0" y="780323"/>
                      <a:pt x="0" y="765669"/>
                    </a:cubicBezTo>
                    <a:lnTo>
                      <a:pt x="0" y="55252"/>
                    </a:lnTo>
                    <a:cubicBezTo>
                      <a:pt x="0" y="40598"/>
                      <a:pt x="5821" y="26545"/>
                      <a:pt x="16183" y="16183"/>
                    </a:cubicBezTo>
                    <a:cubicBezTo>
                      <a:pt x="26545" y="5821"/>
                      <a:pt x="40598" y="0"/>
                      <a:pt x="55252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-1851" r="0" b="-1851"/>
                </a:stretch>
              </a:blip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356291" y="3595842"/>
              <a:ext cx="851547" cy="419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2672"/>
                </a:lnSpc>
                <a:spcBef>
                  <a:spcPct val="0"/>
                </a:spcBef>
              </a:pPr>
              <a:r>
                <a:rPr lang="en-US" b="true" sz="1908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CSS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56291" y="4035280"/>
              <a:ext cx="2087153" cy="33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37"/>
                </a:lnSpc>
                <a:spcBef>
                  <a:spcPct val="0"/>
                </a:spcBef>
              </a:pPr>
              <a:r>
                <a:rPr lang="en-US" sz="1527">
                  <a:solidFill>
                    <a:srgbClr val="FFFFFF"/>
                  </a:solidFill>
                  <a:latin typeface="TT Hoves"/>
                  <a:ea typeface="TT Hoves"/>
                  <a:cs typeface="TT Hoves"/>
                  <a:sym typeface="TT Hoves"/>
                </a:rPr>
                <a:t>Estilização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33299" y="3444142"/>
              <a:ext cx="1330742" cy="10261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6413"/>
                </a:lnSpc>
                <a:spcBef>
                  <a:spcPct val="0"/>
                </a:spcBef>
              </a:pPr>
              <a:r>
                <a:rPr lang="en-US" b="true" sz="4581">
                  <a:solidFill>
                    <a:srgbClr val="2D8BBA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02.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183786" y="2754227"/>
            <a:ext cx="10075514" cy="6504073"/>
            <a:chOff x="0" y="0"/>
            <a:chExt cx="1259115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9115" cy="812800"/>
            </a:xfrm>
            <a:custGeom>
              <a:avLst/>
              <a:gdLst/>
              <a:ahLst/>
              <a:cxnLst/>
              <a:rect r="r" b="b" t="t" l="l"/>
              <a:pathLst>
                <a:path h="812800" w="1259115">
                  <a:moveTo>
                    <a:pt x="17673" y="0"/>
                  </a:moveTo>
                  <a:lnTo>
                    <a:pt x="1241442" y="0"/>
                  </a:lnTo>
                  <a:cubicBezTo>
                    <a:pt x="1246129" y="0"/>
                    <a:pt x="1250625" y="1862"/>
                    <a:pt x="1253939" y="5176"/>
                  </a:cubicBezTo>
                  <a:cubicBezTo>
                    <a:pt x="1257253" y="8491"/>
                    <a:pt x="1259115" y="12986"/>
                    <a:pt x="1259115" y="17673"/>
                  </a:cubicBezTo>
                  <a:lnTo>
                    <a:pt x="1259115" y="795127"/>
                  </a:lnTo>
                  <a:cubicBezTo>
                    <a:pt x="1259115" y="804888"/>
                    <a:pt x="1251203" y="812800"/>
                    <a:pt x="1241442" y="812800"/>
                  </a:cubicBezTo>
                  <a:lnTo>
                    <a:pt x="17673" y="812800"/>
                  </a:lnTo>
                  <a:cubicBezTo>
                    <a:pt x="7912" y="812800"/>
                    <a:pt x="0" y="804888"/>
                    <a:pt x="0" y="795127"/>
                  </a:cubicBezTo>
                  <a:lnTo>
                    <a:pt x="0" y="17673"/>
                  </a:lnTo>
                  <a:cubicBezTo>
                    <a:pt x="0" y="7912"/>
                    <a:pt x="7912" y="0"/>
                    <a:pt x="17673" y="0"/>
                  </a:cubicBezTo>
                  <a:close/>
                </a:path>
              </a:pathLst>
            </a:custGeom>
            <a:blipFill>
              <a:blip r:embed="rId6"/>
              <a:stretch>
                <a:fillRect l="-10272" t="0" r="-28179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469273" y="28950"/>
            <a:ext cx="9312586" cy="179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741"/>
              </a:lnSpc>
              <a:spcBef>
                <a:spcPct val="0"/>
              </a:spcBef>
            </a:pPr>
            <a:r>
              <a:rPr lang="en-US" b="true" sz="10529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Sacred Ocean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03987" y="6006264"/>
            <a:ext cx="6530572" cy="4065281"/>
          </a:xfrm>
          <a:custGeom>
            <a:avLst/>
            <a:gdLst/>
            <a:ahLst/>
            <a:cxnLst/>
            <a:rect r="r" b="b" t="t" l="l"/>
            <a:pathLst>
              <a:path h="4065281" w="6530572">
                <a:moveTo>
                  <a:pt x="0" y="0"/>
                </a:moveTo>
                <a:lnTo>
                  <a:pt x="6530572" y="0"/>
                </a:lnTo>
                <a:lnTo>
                  <a:pt x="6530572" y="4065280"/>
                </a:lnTo>
                <a:lnTo>
                  <a:pt x="0" y="40652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4829" y="0"/>
            <a:ext cx="2425131" cy="1688526"/>
          </a:xfrm>
          <a:custGeom>
            <a:avLst/>
            <a:gdLst/>
            <a:ahLst/>
            <a:cxnLst/>
            <a:rect r="r" b="b" t="t" l="l"/>
            <a:pathLst>
              <a:path h="1688526" w="2425131">
                <a:moveTo>
                  <a:pt x="0" y="0"/>
                </a:moveTo>
                <a:lnTo>
                  <a:pt x="2425132" y="0"/>
                </a:lnTo>
                <a:lnTo>
                  <a:pt x="2425132" y="1688526"/>
                </a:lnTo>
                <a:lnTo>
                  <a:pt x="0" y="168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10830" y="228975"/>
            <a:ext cx="3732558" cy="1773239"/>
          </a:xfrm>
          <a:custGeom>
            <a:avLst/>
            <a:gdLst/>
            <a:ahLst/>
            <a:cxnLst/>
            <a:rect r="r" b="b" t="t" l="l"/>
            <a:pathLst>
              <a:path h="1773239" w="3732558">
                <a:moveTo>
                  <a:pt x="0" y="0"/>
                </a:moveTo>
                <a:lnTo>
                  <a:pt x="3732558" y="0"/>
                </a:lnTo>
                <a:lnTo>
                  <a:pt x="3732558" y="1773239"/>
                </a:lnTo>
                <a:lnTo>
                  <a:pt x="0" y="1773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183786" y="2754227"/>
            <a:ext cx="10075514" cy="6504073"/>
            <a:chOff x="0" y="0"/>
            <a:chExt cx="125911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9115" cy="812800"/>
            </a:xfrm>
            <a:custGeom>
              <a:avLst/>
              <a:gdLst/>
              <a:ahLst/>
              <a:cxnLst/>
              <a:rect r="r" b="b" t="t" l="l"/>
              <a:pathLst>
                <a:path h="812800" w="1259115">
                  <a:moveTo>
                    <a:pt x="17673" y="0"/>
                  </a:moveTo>
                  <a:lnTo>
                    <a:pt x="1241442" y="0"/>
                  </a:lnTo>
                  <a:cubicBezTo>
                    <a:pt x="1246129" y="0"/>
                    <a:pt x="1250625" y="1862"/>
                    <a:pt x="1253939" y="5176"/>
                  </a:cubicBezTo>
                  <a:cubicBezTo>
                    <a:pt x="1257253" y="8491"/>
                    <a:pt x="1259115" y="12986"/>
                    <a:pt x="1259115" y="17673"/>
                  </a:cubicBezTo>
                  <a:lnTo>
                    <a:pt x="1259115" y="795127"/>
                  </a:lnTo>
                  <a:cubicBezTo>
                    <a:pt x="1259115" y="804888"/>
                    <a:pt x="1251203" y="812800"/>
                    <a:pt x="1241442" y="812800"/>
                  </a:cubicBezTo>
                  <a:lnTo>
                    <a:pt x="17673" y="812800"/>
                  </a:lnTo>
                  <a:cubicBezTo>
                    <a:pt x="7912" y="812800"/>
                    <a:pt x="0" y="804888"/>
                    <a:pt x="0" y="795127"/>
                  </a:cubicBezTo>
                  <a:lnTo>
                    <a:pt x="0" y="17673"/>
                  </a:lnTo>
                  <a:cubicBezTo>
                    <a:pt x="0" y="7912"/>
                    <a:pt x="7912" y="0"/>
                    <a:pt x="17673" y="0"/>
                  </a:cubicBezTo>
                  <a:close/>
                </a:path>
              </a:pathLst>
            </a:custGeom>
            <a:blipFill>
              <a:blip r:embed="rId5"/>
              <a:stretch>
                <a:fillRect l="-9758" t="0" r="-2815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040303" y="2166120"/>
            <a:ext cx="2719466" cy="3502449"/>
            <a:chOff x="0" y="0"/>
            <a:chExt cx="3625955" cy="466993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625955" cy="4669932"/>
              <a:chOff x="0" y="0"/>
              <a:chExt cx="938018" cy="12080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38018" cy="1208090"/>
              </a:xfrm>
              <a:custGeom>
                <a:avLst/>
                <a:gdLst/>
                <a:ahLst/>
                <a:cxnLst/>
                <a:rect r="r" b="b" t="t" l="l"/>
                <a:pathLst>
                  <a:path h="1208090" w="938018">
                    <a:moveTo>
                      <a:pt x="43475" y="0"/>
                    </a:moveTo>
                    <a:lnTo>
                      <a:pt x="894543" y="0"/>
                    </a:lnTo>
                    <a:cubicBezTo>
                      <a:pt x="906073" y="0"/>
                      <a:pt x="917131" y="4580"/>
                      <a:pt x="925284" y="12734"/>
                    </a:cubicBezTo>
                    <a:cubicBezTo>
                      <a:pt x="933437" y="20887"/>
                      <a:pt x="938018" y="31945"/>
                      <a:pt x="938018" y="43475"/>
                    </a:cubicBezTo>
                    <a:lnTo>
                      <a:pt x="938018" y="1164615"/>
                    </a:lnTo>
                    <a:cubicBezTo>
                      <a:pt x="938018" y="1176145"/>
                      <a:pt x="933437" y="1187203"/>
                      <a:pt x="925284" y="1195356"/>
                    </a:cubicBezTo>
                    <a:cubicBezTo>
                      <a:pt x="917131" y="1203510"/>
                      <a:pt x="906073" y="1208090"/>
                      <a:pt x="894543" y="1208090"/>
                    </a:cubicBezTo>
                    <a:lnTo>
                      <a:pt x="43475" y="1208090"/>
                    </a:lnTo>
                    <a:cubicBezTo>
                      <a:pt x="31945" y="1208090"/>
                      <a:pt x="20887" y="1203510"/>
                      <a:pt x="12734" y="1195356"/>
                    </a:cubicBezTo>
                    <a:cubicBezTo>
                      <a:pt x="4580" y="1187203"/>
                      <a:pt x="0" y="1176145"/>
                      <a:pt x="0" y="1164615"/>
                    </a:cubicBezTo>
                    <a:lnTo>
                      <a:pt x="0" y="43475"/>
                    </a:lnTo>
                    <a:cubicBezTo>
                      <a:pt x="0" y="31945"/>
                      <a:pt x="4580" y="20887"/>
                      <a:pt x="12734" y="12734"/>
                    </a:cubicBezTo>
                    <a:cubicBezTo>
                      <a:pt x="20887" y="4580"/>
                      <a:pt x="31945" y="0"/>
                      <a:pt x="43475" y="0"/>
                    </a:cubicBezTo>
                    <a:close/>
                  </a:path>
                </a:pathLst>
              </a:custGeom>
              <a:solidFill>
                <a:srgbClr val="023E6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938018" cy="12557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72446" y="212423"/>
              <a:ext cx="3281062" cy="3163888"/>
              <a:chOff x="0" y="0"/>
              <a:chExt cx="851324" cy="82092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51324" cy="820921"/>
              </a:xfrm>
              <a:custGeom>
                <a:avLst/>
                <a:gdLst/>
                <a:ahLst/>
                <a:cxnLst/>
                <a:rect r="r" b="b" t="t" l="l"/>
                <a:pathLst>
                  <a:path h="820921" w="851324">
                    <a:moveTo>
                      <a:pt x="55252" y="0"/>
                    </a:moveTo>
                    <a:lnTo>
                      <a:pt x="796072" y="0"/>
                    </a:lnTo>
                    <a:cubicBezTo>
                      <a:pt x="826586" y="0"/>
                      <a:pt x="851324" y="24737"/>
                      <a:pt x="851324" y="55252"/>
                    </a:cubicBezTo>
                    <a:lnTo>
                      <a:pt x="851324" y="765669"/>
                    </a:lnTo>
                    <a:cubicBezTo>
                      <a:pt x="851324" y="796184"/>
                      <a:pt x="826586" y="820921"/>
                      <a:pt x="796072" y="820921"/>
                    </a:cubicBezTo>
                    <a:lnTo>
                      <a:pt x="55252" y="820921"/>
                    </a:lnTo>
                    <a:cubicBezTo>
                      <a:pt x="40598" y="820921"/>
                      <a:pt x="26545" y="815100"/>
                      <a:pt x="16183" y="804738"/>
                    </a:cubicBezTo>
                    <a:cubicBezTo>
                      <a:pt x="5821" y="794376"/>
                      <a:pt x="0" y="780323"/>
                      <a:pt x="0" y="765669"/>
                    </a:cubicBezTo>
                    <a:lnTo>
                      <a:pt x="0" y="55252"/>
                    </a:lnTo>
                    <a:cubicBezTo>
                      <a:pt x="0" y="40598"/>
                      <a:pt x="5821" y="26545"/>
                      <a:pt x="16183" y="16183"/>
                    </a:cubicBezTo>
                    <a:cubicBezTo>
                      <a:pt x="26545" y="5821"/>
                      <a:pt x="40598" y="0"/>
                      <a:pt x="55252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-1851" r="0" b="-1851"/>
                </a:stretch>
              </a:blip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1706621" y="3595842"/>
              <a:ext cx="1759913" cy="419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2672"/>
                </a:lnSpc>
                <a:spcBef>
                  <a:spcPct val="0"/>
                </a:spcBef>
              </a:pPr>
              <a:r>
                <a:rPr lang="en-US" b="true" sz="1908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JavaScript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706621" y="4035280"/>
              <a:ext cx="1919333" cy="33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37"/>
                </a:lnSpc>
                <a:spcBef>
                  <a:spcPct val="0"/>
                </a:spcBef>
              </a:pPr>
              <a:r>
                <a:rPr lang="en-US" sz="1527">
                  <a:solidFill>
                    <a:srgbClr val="FFFFFF"/>
                  </a:solidFill>
                  <a:latin typeface="TT Hoves"/>
                  <a:ea typeface="TT Hoves"/>
                  <a:cs typeface="TT Hoves"/>
                  <a:sym typeface="TT Hoves"/>
                </a:rPr>
                <a:t>Funcionamento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375879" y="3444142"/>
              <a:ext cx="1330742" cy="10261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6413"/>
                </a:lnSpc>
                <a:spcBef>
                  <a:spcPct val="0"/>
                </a:spcBef>
              </a:pPr>
              <a:r>
                <a:rPr lang="en-US" b="true" sz="4581">
                  <a:solidFill>
                    <a:srgbClr val="2D8BBA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03.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03987" y="6006264"/>
            <a:ext cx="6494903" cy="4065902"/>
          </a:xfrm>
          <a:custGeom>
            <a:avLst/>
            <a:gdLst/>
            <a:ahLst/>
            <a:cxnLst/>
            <a:rect r="r" b="b" t="t" l="l"/>
            <a:pathLst>
              <a:path h="4065902" w="6494903">
                <a:moveTo>
                  <a:pt x="0" y="0"/>
                </a:moveTo>
                <a:lnTo>
                  <a:pt x="6494903" y="0"/>
                </a:lnTo>
                <a:lnTo>
                  <a:pt x="6494903" y="4065901"/>
                </a:lnTo>
                <a:lnTo>
                  <a:pt x="0" y="40659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052" t="0" r="-3052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469273" y="28950"/>
            <a:ext cx="9312586" cy="179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741"/>
              </a:lnSpc>
              <a:spcBef>
                <a:spcPct val="0"/>
              </a:spcBef>
            </a:pPr>
            <a:r>
              <a:rPr lang="en-US" b="true" sz="10529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Sacred Ocean</a:t>
            </a: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99" r="0" b="-80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2240" y="9507719"/>
            <a:ext cx="12098291" cy="901873"/>
          </a:xfrm>
          <a:custGeom>
            <a:avLst/>
            <a:gdLst/>
            <a:ahLst/>
            <a:cxnLst/>
            <a:rect r="r" b="b" t="t" l="l"/>
            <a:pathLst>
              <a:path h="901873" w="12098291">
                <a:moveTo>
                  <a:pt x="0" y="0"/>
                </a:moveTo>
                <a:lnTo>
                  <a:pt x="12098291" y="0"/>
                </a:lnTo>
                <a:lnTo>
                  <a:pt x="12098291" y="901872"/>
                </a:lnTo>
                <a:lnTo>
                  <a:pt x="0" y="901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28129" y="9507719"/>
            <a:ext cx="12098291" cy="901873"/>
          </a:xfrm>
          <a:custGeom>
            <a:avLst/>
            <a:gdLst/>
            <a:ahLst/>
            <a:cxnLst/>
            <a:rect r="r" b="b" t="t" l="l"/>
            <a:pathLst>
              <a:path h="901873" w="12098291">
                <a:moveTo>
                  <a:pt x="0" y="0"/>
                </a:moveTo>
                <a:lnTo>
                  <a:pt x="12098291" y="0"/>
                </a:lnTo>
                <a:lnTo>
                  <a:pt x="12098291" y="901872"/>
                </a:lnTo>
                <a:lnTo>
                  <a:pt x="0" y="901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84829" y="0"/>
            <a:ext cx="2425131" cy="1688526"/>
          </a:xfrm>
          <a:custGeom>
            <a:avLst/>
            <a:gdLst/>
            <a:ahLst/>
            <a:cxnLst/>
            <a:rect r="r" b="b" t="t" l="l"/>
            <a:pathLst>
              <a:path h="1688526" w="2425131">
                <a:moveTo>
                  <a:pt x="0" y="0"/>
                </a:moveTo>
                <a:lnTo>
                  <a:pt x="2425132" y="0"/>
                </a:lnTo>
                <a:lnTo>
                  <a:pt x="2425132" y="1688526"/>
                </a:lnTo>
                <a:lnTo>
                  <a:pt x="0" y="1688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76405" y="161448"/>
            <a:ext cx="4284571" cy="2035486"/>
          </a:xfrm>
          <a:custGeom>
            <a:avLst/>
            <a:gdLst/>
            <a:ahLst/>
            <a:cxnLst/>
            <a:rect r="r" b="b" t="t" l="l"/>
            <a:pathLst>
              <a:path h="2035486" w="4284571">
                <a:moveTo>
                  <a:pt x="0" y="0"/>
                </a:moveTo>
                <a:lnTo>
                  <a:pt x="4284571" y="0"/>
                </a:lnTo>
                <a:lnTo>
                  <a:pt x="4284571" y="2035486"/>
                </a:lnTo>
                <a:lnTo>
                  <a:pt x="0" y="2035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30894" y="3184273"/>
            <a:ext cx="6626212" cy="662621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175011" y="2539356"/>
            <a:ext cx="3937978" cy="763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92"/>
              </a:lnSpc>
            </a:pPr>
            <a:r>
              <a:rPr lang="en-US" b="true" sz="5261">
                <a:solidFill>
                  <a:srgbClr val="00578F"/>
                </a:solidFill>
                <a:latin typeface="TT Hoves Bold"/>
                <a:ea typeface="TT Hoves Bold"/>
                <a:cs typeface="TT Hoves Bold"/>
                <a:sym typeface="TT Hoves Bold"/>
              </a:rPr>
              <a:t> O PROJETO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52061" y="28950"/>
            <a:ext cx="9312586" cy="179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741"/>
              </a:lnSpc>
              <a:spcBef>
                <a:spcPct val="0"/>
              </a:spcBef>
            </a:pPr>
            <a:r>
              <a:rPr lang="en-US" b="true" sz="10529">
                <a:solidFill>
                  <a:srgbClr val="2D6E88"/>
                </a:solidFill>
                <a:latin typeface="TT Hoves Bold"/>
                <a:ea typeface="TT Hoves Bold"/>
                <a:cs typeface="TT Hoves Bold"/>
                <a:sym typeface="TT Hoves Bold"/>
              </a:rPr>
              <a:t>Sacred Ocean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4829" y="0"/>
            <a:ext cx="2425131" cy="1688526"/>
          </a:xfrm>
          <a:custGeom>
            <a:avLst/>
            <a:gdLst/>
            <a:ahLst/>
            <a:cxnLst/>
            <a:rect r="r" b="b" t="t" l="l"/>
            <a:pathLst>
              <a:path h="1688526" w="2425131">
                <a:moveTo>
                  <a:pt x="0" y="0"/>
                </a:moveTo>
                <a:lnTo>
                  <a:pt x="2425132" y="0"/>
                </a:lnTo>
                <a:lnTo>
                  <a:pt x="2425132" y="1688526"/>
                </a:lnTo>
                <a:lnTo>
                  <a:pt x="0" y="168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10830" y="228975"/>
            <a:ext cx="3732558" cy="1773239"/>
          </a:xfrm>
          <a:custGeom>
            <a:avLst/>
            <a:gdLst/>
            <a:ahLst/>
            <a:cxnLst/>
            <a:rect r="r" b="b" t="t" l="l"/>
            <a:pathLst>
              <a:path h="1773239" w="3732558">
                <a:moveTo>
                  <a:pt x="0" y="0"/>
                </a:moveTo>
                <a:lnTo>
                  <a:pt x="3732558" y="0"/>
                </a:lnTo>
                <a:lnTo>
                  <a:pt x="3732558" y="1773239"/>
                </a:lnTo>
                <a:lnTo>
                  <a:pt x="0" y="1773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97040" y="2718327"/>
            <a:ext cx="11472538" cy="85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67"/>
              </a:lnSpc>
            </a:pPr>
            <a:r>
              <a:rPr lang="en-US" b="true" sz="5953">
                <a:solidFill>
                  <a:srgbClr val="2D8BBA"/>
                </a:solidFill>
                <a:latin typeface="TT Hoves Bold"/>
                <a:ea typeface="TT Hoves Bold"/>
                <a:cs typeface="TT Hoves Bold"/>
                <a:sym typeface="TT Hoves Bold"/>
              </a:rPr>
              <a:t>IMPORTÂNCIA</a:t>
            </a:r>
            <a:r>
              <a:rPr lang="en-US" b="true" sz="5953">
                <a:solidFill>
                  <a:srgbClr val="2D8BBA"/>
                </a:solidFill>
                <a:latin typeface="TT Hoves Bold"/>
                <a:ea typeface="TT Hoves Bold"/>
                <a:cs typeface="TT Hoves Bold"/>
                <a:sym typeface="TT Hoves Bold"/>
              </a:rPr>
              <a:t> DO PORTIFÓLIO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901284"/>
            <a:ext cx="9515982" cy="1243692"/>
            <a:chOff x="0" y="0"/>
            <a:chExt cx="12687976" cy="165825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2687976" cy="1658256"/>
              <a:chOff x="0" y="0"/>
              <a:chExt cx="2506267" cy="32755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506267" cy="327557"/>
              </a:xfrm>
              <a:custGeom>
                <a:avLst/>
                <a:gdLst/>
                <a:ahLst/>
                <a:cxnLst/>
                <a:rect r="r" b="b" t="t" l="l"/>
                <a:pathLst>
                  <a:path h="327557" w="2506267">
                    <a:moveTo>
                      <a:pt x="16271" y="0"/>
                    </a:moveTo>
                    <a:lnTo>
                      <a:pt x="2489995" y="0"/>
                    </a:lnTo>
                    <a:cubicBezTo>
                      <a:pt x="2494311" y="0"/>
                      <a:pt x="2498450" y="1714"/>
                      <a:pt x="2501501" y="4766"/>
                    </a:cubicBezTo>
                    <a:cubicBezTo>
                      <a:pt x="2504553" y="7817"/>
                      <a:pt x="2506267" y="11956"/>
                      <a:pt x="2506267" y="16271"/>
                    </a:cubicBezTo>
                    <a:lnTo>
                      <a:pt x="2506267" y="311285"/>
                    </a:lnTo>
                    <a:cubicBezTo>
                      <a:pt x="2506267" y="315601"/>
                      <a:pt x="2504553" y="319739"/>
                      <a:pt x="2501501" y="322791"/>
                    </a:cubicBezTo>
                    <a:cubicBezTo>
                      <a:pt x="2498450" y="325842"/>
                      <a:pt x="2494311" y="327557"/>
                      <a:pt x="2489995" y="327557"/>
                    </a:cubicBezTo>
                    <a:lnTo>
                      <a:pt x="16271" y="327557"/>
                    </a:lnTo>
                    <a:cubicBezTo>
                      <a:pt x="11956" y="327557"/>
                      <a:pt x="7817" y="325842"/>
                      <a:pt x="4766" y="322791"/>
                    </a:cubicBezTo>
                    <a:cubicBezTo>
                      <a:pt x="1714" y="319739"/>
                      <a:pt x="0" y="315601"/>
                      <a:pt x="0" y="311285"/>
                    </a:cubicBezTo>
                    <a:lnTo>
                      <a:pt x="0" y="16271"/>
                    </a:lnTo>
                    <a:cubicBezTo>
                      <a:pt x="0" y="11956"/>
                      <a:pt x="1714" y="7817"/>
                      <a:pt x="4766" y="4766"/>
                    </a:cubicBezTo>
                    <a:cubicBezTo>
                      <a:pt x="7817" y="1714"/>
                      <a:pt x="11956" y="0"/>
                      <a:pt x="16271" y="0"/>
                    </a:cubicBezTo>
                    <a:close/>
                  </a:path>
                </a:pathLst>
              </a:custGeom>
              <a:solidFill>
                <a:srgbClr val="023E6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2506267" cy="3751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992665" y="407308"/>
              <a:ext cx="10695311" cy="729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b="true" sz="3299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Demonstra suas habilidades na prática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49865" y="72028"/>
              <a:ext cx="1742801" cy="134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8400"/>
                </a:lnSpc>
                <a:spcBef>
                  <a:spcPct val="0"/>
                </a:spcBef>
              </a:pPr>
              <a:r>
                <a:rPr lang="en-US" b="true" sz="6000">
                  <a:solidFill>
                    <a:srgbClr val="2D8BBA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01.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469273" y="28950"/>
            <a:ext cx="9312586" cy="179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741"/>
              </a:lnSpc>
              <a:spcBef>
                <a:spcPct val="0"/>
              </a:spcBef>
            </a:pPr>
            <a:r>
              <a:rPr lang="en-US" b="true" sz="10529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Sacred Ocean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743318" y="5478351"/>
            <a:ext cx="9515982" cy="1243692"/>
            <a:chOff x="0" y="0"/>
            <a:chExt cx="12687976" cy="165825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2687976" cy="1658256"/>
              <a:chOff x="0" y="0"/>
              <a:chExt cx="2506267" cy="32755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506267" cy="327557"/>
              </a:xfrm>
              <a:custGeom>
                <a:avLst/>
                <a:gdLst/>
                <a:ahLst/>
                <a:cxnLst/>
                <a:rect r="r" b="b" t="t" l="l"/>
                <a:pathLst>
                  <a:path h="327557" w="2506267">
                    <a:moveTo>
                      <a:pt x="16271" y="0"/>
                    </a:moveTo>
                    <a:lnTo>
                      <a:pt x="2489995" y="0"/>
                    </a:lnTo>
                    <a:cubicBezTo>
                      <a:pt x="2494311" y="0"/>
                      <a:pt x="2498450" y="1714"/>
                      <a:pt x="2501501" y="4766"/>
                    </a:cubicBezTo>
                    <a:cubicBezTo>
                      <a:pt x="2504553" y="7817"/>
                      <a:pt x="2506267" y="11956"/>
                      <a:pt x="2506267" y="16271"/>
                    </a:cubicBezTo>
                    <a:lnTo>
                      <a:pt x="2506267" y="311285"/>
                    </a:lnTo>
                    <a:cubicBezTo>
                      <a:pt x="2506267" y="315601"/>
                      <a:pt x="2504553" y="319739"/>
                      <a:pt x="2501501" y="322791"/>
                    </a:cubicBezTo>
                    <a:cubicBezTo>
                      <a:pt x="2498450" y="325842"/>
                      <a:pt x="2494311" y="327557"/>
                      <a:pt x="2489995" y="327557"/>
                    </a:cubicBezTo>
                    <a:lnTo>
                      <a:pt x="16271" y="327557"/>
                    </a:lnTo>
                    <a:cubicBezTo>
                      <a:pt x="11956" y="327557"/>
                      <a:pt x="7817" y="325842"/>
                      <a:pt x="4766" y="322791"/>
                    </a:cubicBezTo>
                    <a:cubicBezTo>
                      <a:pt x="1714" y="319739"/>
                      <a:pt x="0" y="315601"/>
                      <a:pt x="0" y="311285"/>
                    </a:cubicBezTo>
                    <a:lnTo>
                      <a:pt x="0" y="16271"/>
                    </a:lnTo>
                    <a:cubicBezTo>
                      <a:pt x="0" y="11956"/>
                      <a:pt x="1714" y="7817"/>
                      <a:pt x="4766" y="4766"/>
                    </a:cubicBezTo>
                    <a:cubicBezTo>
                      <a:pt x="7817" y="1714"/>
                      <a:pt x="11956" y="0"/>
                      <a:pt x="16271" y="0"/>
                    </a:cubicBezTo>
                    <a:close/>
                  </a:path>
                </a:pathLst>
              </a:custGeom>
              <a:solidFill>
                <a:srgbClr val="023E6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2506267" cy="3751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1375843" y="430982"/>
              <a:ext cx="9361811" cy="729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b="true" sz="3299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Valoriza sua trajetória acadêmica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0945176" y="95703"/>
              <a:ext cx="1742801" cy="134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8400"/>
                </a:lnSpc>
                <a:spcBef>
                  <a:spcPct val="0"/>
                </a:spcBef>
              </a:pPr>
              <a:r>
                <a:rPr lang="en-US" b="true" sz="6000">
                  <a:solidFill>
                    <a:srgbClr val="2D8BBA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02.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7055418"/>
            <a:ext cx="9515982" cy="1243692"/>
            <a:chOff x="0" y="0"/>
            <a:chExt cx="12687976" cy="1658256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2687976" cy="1658256"/>
              <a:chOff x="0" y="0"/>
              <a:chExt cx="2506267" cy="32755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506267" cy="327557"/>
              </a:xfrm>
              <a:custGeom>
                <a:avLst/>
                <a:gdLst/>
                <a:ahLst/>
                <a:cxnLst/>
                <a:rect r="r" b="b" t="t" l="l"/>
                <a:pathLst>
                  <a:path h="327557" w="2506267">
                    <a:moveTo>
                      <a:pt x="16271" y="0"/>
                    </a:moveTo>
                    <a:lnTo>
                      <a:pt x="2489995" y="0"/>
                    </a:lnTo>
                    <a:cubicBezTo>
                      <a:pt x="2494311" y="0"/>
                      <a:pt x="2498450" y="1714"/>
                      <a:pt x="2501501" y="4766"/>
                    </a:cubicBezTo>
                    <a:cubicBezTo>
                      <a:pt x="2504553" y="7817"/>
                      <a:pt x="2506267" y="11956"/>
                      <a:pt x="2506267" y="16271"/>
                    </a:cubicBezTo>
                    <a:lnTo>
                      <a:pt x="2506267" y="311285"/>
                    </a:lnTo>
                    <a:cubicBezTo>
                      <a:pt x="2506267" y="315601"/>
                      <a:pt x="2504553" y="319739"/>
                      <a:pt x="2501501" y="322791"/>
                    </a:cubicBezTo>
                    <a:cubicBezTo>
                      <a:pt x="2498450" y="325842"/>
                      <a:pt x="2494311" y="327557"/>
                      <a:pt x="2489995" y="327557"/>
                    </a:cubicBezTo>
                    <a:lnTo>
                      <a:pt x="16271" y="327557"/>
                    </a:lnTo>
                    <a:cubicBezTo>
                      <a:pt x="11956" y="327557"/>
                      <a:pt x="7817" y="325842"/>
                      <a:pt x="4766" y="322791"/>
                    </a:cubicBezTo>
                    <a:cubicBezTo>
                      <a:pt x="1714" y="319739"/>
                      <a:pt x="0" y="315601"/>
                      <a:pt x="0" y="311285"/>
                    </a:cubicBezTo>
                    <a:lnTo>
                      <a:pt x="0" y="16271"/>
                    </a:lnTo>
                    <a:cubicBezTo>
                      <a:pt x="0" y="11956"/>
                      <a:pt x="1714" y="7817"/>
                      <a:pt x="4766" y="4766"/>
                    </a:cubicBezTo>
                    <a:cubicBezTo>
                      <a:pt x="7817" y="1714"/>
                      <a:pt x="11956" y="0"/>
                      <a:pt x="16271" y="0"/>
                    </a:cubicBezTo>
                    <a:close/>
                  </a:path>
                </a:pathLst>
              </a:custGeom>
              <a:solidFill>
                <a:srgbClr val="023E6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2506267" cy="3751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992665" y="407308"/>
              <a:ext cx="10695311" cy="729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b="true" sz="3299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Constrói credibilidade e confiança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49865" y="72028"/>
              <a:ext cx="1742801" cy="134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8400"/>
                </a:lnSpc>
                <a:spcBef>
                  <a:spcPct val="0"/>
                </a:spcBef>
              </a:pPr>
              <a:r>
                <a:rPr lang="en-US" b="true" sz="6000">
                  <a:solidFill>
                    <a:srgbClr val="2D8BBA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03.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743318" y="8636454"/>
            <a:ext cx="9515982" cy="1243692"/>
            <a:chOff x="0" y="0"/>
            <a:chExt cx="12687976" cy="1658256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2687976" cy="1658256"/>
              <a:chOff x="0" y="0"/>
              <a:chExt cx="2506267" cy="327557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506267" cy="327557"/>
              </a:xfrm>
              <a:custGeom>
                <a:avLst/>
                <a:gdLst/>
                <a:ahLst/>
                <a:cxnLst/>
                <a:rect r="r" b="b" t="t" l="l"/>
                <a:pathLst>
                  <a:path h="327557" w="2506267">
                    <a:moveTo>
                      <a:pt x="16271" y="0"/>
                    </a:moveTo>
                    <a:lnTo>
                      <a:pt x="2489995" y="0"/>
                    </a:lnTo>
                    <a:cubicBezTo>
                      <a:pt x="2494311" y="0"/>
                      <a:pt x="2498450" y="1714"/>
                      <a:pt x="2501501" y="4766"/>
                    </a:cubicBezTo>
                    <a:cubicBezTo>
                      <a:pt x="2504553" y="7817"/>
                      <a:pt x="2506267" y="11956"/>
                      <a:pt x="2506267" y="16271"/>
                    </a:cubicBezTo>
                    <a:lnTo>
                      <a:pt x="2506267" y="311285"/>
                    </a:lnTo>
                    <a:cubicBezTo>
                      <a:pt x="2506267" y="315601"/>
                      <a:pt x="2504553" y="319739"/>
                      <a:pt x="2501501" y="322791"/>
                    </a:cubicBezTo>
                    <a:cubicBezTo>
                      <a:pt x="2498450" y="325842"/>
                      <a:pt x="2494311" y="327557"/>
                      <a:pt x="2489995" y="327557"/>
                    </a:cubicBezTo>
                    <a:lnTo>
                      <a:pt x="16271" y="327557"/>
                    </a:lnTo>
                    <a:cubicBezTo>
                      <a:pt x="11956" y="327557"/>
                      <a:pt x="7817" y="325842"/>
                      <a:pt x="4766" y="322791"/>
                    </a:cubicBezTo>
                    <a:cubicBezTo>
                      <a:pt x="1714" y="319739"/>
                      <a:pt x="0" y="315601"/>
                      <a:pt x="0" y="311285"/>
                    </a:cubicBezTo>
                    <a:lnTo>
                      <a:pt x="0" y="16271"/>
                    </a:lnTo>
                    <a:cubicBezTo>
                      <a:pt x="0" y="11956"/>
                      <a:pt x="1714" y="7817"/>
                      <a:pt x="4766" y="4766"/>
                    </a:cubicBezTo>
                    <a:cubicBezTo>
                      <a:pt x="7817" y="1714"/>
                      <a:pt x="11956" y="0"/>
                      <a:pt x="16271" y="0"/>
                    </a:cubicBezTo>
                    <a:close/>
                  </a:path>
                </a:pathLst>
              </a:custGeom>
              <a:solidFill>
                <a:srgbClr val="023E6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2506267" cy="3751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804343" y="436274"/>
              <a:ext cx="9933311" cy="729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b="true" sz="3299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Facilita networking e oportunidades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0945176" y="95703"/>
              <a:ext cx="1742801" cy="134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8400"/>
                </a:lnSpc>
                <a:spcBef>
                  <a:spcPct val="0"/>
                </a:spcBef>
              </a:pPr>
              <a:r>
                <a:rPr lang="en-US" b="true" sz="6000">
                  <a:solidFill>
                    <a:srgbClr val="2D8BBA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04.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DAG1s3T-kI0</dc:identifier>
  <dcterms:modified xsi:type="dcterms:W3CDTF">2011-08-01T06:04:30Z</dcterms:modified>
  <cp:revision>1</cp:revision>
  <dc:title>SNCT - Sacred Ocean</dc:title>
</cp:coreProperties>
</file>